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4"/>
  </p:notesMasterIdLst>
  <p:sldIdLst>
    <p:sldId id="256" r:id="rId2"/>
    <p:sldId id="257" r:id="rId3"/>
  </p:sldIdLst>
  <p:sldSz cx="21386800" cy="30279975"/>
  <p:notesSz cx="20929600" cy="298196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11" autoAdjust="0"/>
  </p:normalViewPr>
  <p:slideViewPr>
    <p:cSldViewPr>
      <p:cViewPr>
        <p:scale>
          <a:sx n="40" d="100"/>
          <a:sy n="40" d="100"/>
        </p:scale>
        <p:origin x="-918" y="1170"/>
      </p:cViewPr>
      <p:guideLst>
        <p:guide orient="horz" pos="9537"/>
        <p:guide pos="6736"/>
      </p:guideLst>
    </p:cSldViewPr>
  </p:slideViewPr>
  <p:notesTextViewPr>
    <p:cViewPr>
      <p:scale>
        <a:sx n="1" d="1"/>
        <a:sy n="1" d="1"/>
      </p:scale>
      <p:origin x="0" y="0"/>
    </p:cViewPr>
  </p:notesTextViewPr>
  <p:sorterViewPr>
    <p:cViewPr varScale="1">
      <p:scale>
        <a:sx n="1" d="1"/>
        <a:sy n="1" d="1"/>
      </p:scale>
      <p:origin x="0" y="8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spPr>
            <a:ln w="254000"/>
          </c:spPr>
          <c:marker>
            <c:symbol val="none"/>
          </c:marker>
          <c:val>
            <c:numRef>
              <c:f>Sheet1!$B$6:$B$14</c:f>
              <c:numCache>
                <c:formatCode>General</c:formatCode>
                <c:ptCount val="9"/>
                <c:pt idx="0">
                  <c:v>0</c:v>
                </c:pt>
                <c:pt idx="1">
                  <c:v>10</c:v>
                </c:pt>
                <c:pt idx="2">
                  <c:v>10</c:v>
                </c:pt>
                <c:pt idx="3">
                  <c:v>20</c:v>
                </c:pt>
                <c:pt idx="4">
                  <c:v>20</c:v>
                </c:pt>
                <c:pt idx="5">
                  <c:v>30</c:v>
                </c:pt>
                <c:pt idx="6">
                  <c:v>30</c:v>
                </c:pt>
                <c:pt idx="7">
                  <c:v>40</c:v>
                </c:pt>
                <c:pt idx="8">
                  <c:v>40</c:v>
                </c:pt>
              </c:numCache>
            </c:numRef>
          </c:val>
          <c:smooth val="0"/>
        </c:ser>
        <c:ser>
          <c:idx val="2"/>
          <c:order val="1"/>
          <c:spPr>
            <a:ln w="254000"/>
          </c:spPr>
          <c:marker>
            <c:symbol val="none"/>
          </c:marker>
          <c:val>
            <c:numRef>
              <c:f>Sheet1!$C$6:$C$14</c:f>
              <c:numCache>
                <c:formatCode>General</c:formatCode>
                <c:ptCount val="9"/>
                <c:pt idx="0">
                  <c:v>0</c:v>
                </c:pt>
                <c:pt idx="1">
                  <c:v>0</c:v>
                </c:pt>
                <c:pt idx="2">
                  <c:v>10</c:v>
                </c:pt>
                <c:pt idx="3">
                  <c:v>10</c:v>
                </c:pt>
                <c:pt idx="4">
                  <c:v>20</c:v>
                </c:pt>
                <c:pt idx="5">
                  <c:v>20</c:v>
                </c:pt>
                <c:pt idx="6">
                  <c:v>30</c:v>
                </c:pt>
                <c:pt idx="7">
                  <c:v>30</c:v>
                </c:pt>
                <c:pt idx="8">
                  <c:v>40</c:v>
                </c:pt>
              </c:numCache>
            </c:numRef>
          </c:val>
          <c:smooth val="0"/>
        </c:ser>
        <c:dLbls>
          <c:showLegendKey val="0"/>
          <c:showVal val="0"/>
          <c:showCatName val="0"/>
          <c:showSerName val="0"/>
          <c:showPercent val="0"/>
          <c:showBubbleSize val="0"/>
        </c:dLbls>
        <c:marker val="1"/>
        <c:smooth val="0"/>
        <c:axId val="40239488"/>
        <c:axId val="40241024"/>
      </c:lineChart>
      <c:catAx>
        <c:axId val="40239488"/>
        <c:scaling>
          <c:orientation val="minMax"/>
        </c:scaling>
        <c:delete val="0"/>
        <c:axPos val="b"/>
        <c:majorTickMark val="none"/>
        <c:minorTickMark val="none"/>
        <c:tickLblPos val="none"/>
        <c:crossAx val="40241024"/>
        <c:crosses val="autoZero"/>
        <c:auto val="1"/>
        <c:lblAlgn val="ctr"/>
        <c:lblOffset val="100"/>
        <c:noMultiLvlLbl val="0"/>
      </c:catAx>
      <c:valAx>
        <c:axId val="40241024"/>
        <c:scaling>
          <c:orientation val="minMax"/>
        </c:scaling>
        <c:delete val="1"/>
        <c:axPos val="l"/>
        <c:majorGridlines/>
        <c:numFmt formatCode="General" sourceLinked="1"/>
        <c:majorTickMark val="out"/>
        <c:minorTickMark val="none"/>
        <c:tickLblPos val="nextTo"/>
        <c:crossAx val="40239488"/>
        <c:crosses val="autoZero"/>
        <c:crossBetween val="between"/>
      </c:valAx>
      <c:spPr>
        <a:ln w="127000"/>
      </c:spPr>
    </c:plotArea>
    <c:plotVisOnly val="1"/>
    <c:dispBlanksAs val="gap"/>
    <c:showDLblsOverMax val="0"/>
  </c:chart>
  <c:spPr>
    <a:ln w="76200"/>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spPr>
            <a:ln w="254000">
              <a:solidFill>
                <a:schemeClr val="accent2"/>
              </a:solidFill>
            </a:ln>
          </c:spPr>
          <c:marker>
            <c:symbol val="none"/>
          </c:marker>
          <c:val>
            <c:numRef>
              <c:f>Sheet1!$B$21:$B$25</c:f>
              <c:numCache>
                <c:formatCode>General</c:formatCode>
                <c:ptCount val="5"/>
                <c:pt idx="0">
                  <c:v>0</c:v>
                </c:pt>
                <c:pt idx="1">
                  <c:v>10</c:v>
                </c:pt>
                <c:pt idx="2">
                  <c:v>10</c:v>
                </c:pt>
              </c:numCache>
            </c:numRef>
          </c:val>
          <c:smooth val="0"/>
        </c:ser>
        <c:ser>
          <c:idx val="2"/>
          <c:order val="1"/>
          <c:spPr>
            <a:ln w="254000">
              <a:solidFill>
                <a:schemeClr val="accent3"/>
              </a:solidFill>
            </a:ln>
          </c:spPr>
          <c:marker>
            <c:symbol val="none"/>
          </c:marker>
          <c:val>
            <c:numRef>
              <c:f>Sheet1!$C$21:$C$25</c:f>
              <c:numCache>
                <c:formatCode>General</c:formatCode>
                <c:ptCount val="5"/>
                <c:pt idx="0">
                  <c:v>0</c:v>
                </c:pt>
                <c:pt idx="1">
                  <c:v>0</c:v>
                </c:pt>
                <c:pt idx="2">
                  <c:v>10</c:v>
                </c:pt>
              </c:numCache>
            </c:numRef>
          </c:val>
          <c:smooth val="0"/>
        </c:ser>
        <c:dLbls>
          <c:showLegendKey val="0"/>
          <c:showVal val="0"/>
          <c:showCatName val="0"/>
          <c:showSerName val="0"/>
          <c:showPercent val="0"/>
          <c:showBubbleSize val="0"/>
        </c:dLbls>
        <c:marker val="1"/>
        <c:smooth val="0"/>
        <c:axId val="40257408"/>
        <c:axId val="40258944"/>
      </c:lineChart>
      <c:catAx>
        <c:axId val="40257408"/>
        <c:scaling>
          <c:orientation val="minMax"/>
        </c:scaling>
        <c:delete val="1"/>
        <c:axPos val="b"/>
        <c:majorTickMark val="out"/>
        <c:minorTickMark val="none"/>
        <c:tickLblPos val="nextTo"/>
        <c:crossAx val="40258944"/>
        <c:crosses val="autoZero"/>
        <c:auto val="1"/>
        <c:lblAlgn val="ctr"/>
        <c:lblOffset val="100"/>
        <c:noMultiLvlLbl val="0"/>
      </c:catAx>
      <c:valAx>
        <c:axId val="40258944"/>
        <c:scaling>
          <c:orientation val="minMax"/>
        </c:scaling>
        <c:delete val="1"/>
        <c:axPos val="l"/>
        <c:majorGridlines/>
        <c:numFmt formatCode="General" sourceLinked="1"/>
        <c:majorTickMark val="out"/>
        <c:minorTickMark val="none"/>
        <c:tickLblPos val="nextTo"/>
        <c:crossAx val="4025740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spPr>
            <a:ln w="254000">
              <a:solidFill>
                <a:schemeClr val="accent3"/>
              </a:solidFill>
            </a:ln>
          </c:spPr>
          <c:marker>
            <c:symbol val="none"/>
          </c:marker>
          <c:val>
            <c:numRef>
              <c:f>Sheet1!$A$2:$A$6</c:f>
              <c:numCache>
                <c:formatCode>General</c:formatCode>
                <c:ptCount val="5"/>
                <c:pt idx="0">
                  <c:v>0</c:v>
                </c:pt>
                <c:pt idx="1">
                  <c:v>100</c:v>
                </c:pt>
                <c:pt idx="2">
                  <c:v>100</c:v>
                </c:pt>
                <c:pt idx="3">
                  <c:v>300</c:v>
                </c:pt>
                <c:pt idx="4">
                  <c:v>300</c:v>
                </c:pt>
              </c:numCache>
            </c:numRef>
          </c:val>
          <c:smooth val="0"/>
        </c:ser>
        <c:ser>
          <c:idx val="1"/>
          <c:order val="1"/>
          <c:spPr>
            <a:ln w="254000"/>
          </c:spPr>
          <c:marker>
            <c:symbol val="none"/>
          </c:marker>
          <c:val>
            <c:numRef>
              <c:f>Sheet1!$B$2:$B$6</c:f>
              <c:numCache>
                <c:formatCode>General</c:formatCode>
                <c:ptCount val="5"/>
                <c:pt idx="0">
                  <c:v>0</c:v>
                </c:pt>
                <c:pt idx="1">
                  <c:v>25</c:v>
                </c:pt>
                <c:pt idx="2">
                  <c:v>200</c:v>
                </c:pt>
                <c:pt idx="3">
                  <c:v>200</c:v>
                </c:pt>
                <c:pt idx="4">
                  <c:v>300</c:v>
                </c:pt>
              </c:numCache>
            </c:numRef>
          </c:val>
          <c:smooth val="0"/>
        </c:ser>
        <c:dLbls>
          <c:showLegendKey val="0"/>
          <c:showVal val="0"/>
          <c:showCatName val="0"/>
          <c:showSerName val="0"/>
          <c:showPercent val="0"/>
          <c:showBubbleSize val="0"/>
        </c:dLbls>
        <c:marker val="1"/>
        <c:smooth val="0"/>
        <c:axId val="40283520"/>
        <c:axId val="40293504"/>
      </c:lineChart>
      <c:catAx>
        <c:axId val="40283520"/>
        <c:scaling>
          <c:orientation val="minMax"/>
        </c:scaling>
        <c:delete val="1"/>
        <c:axPos val="b"/>
        <c:majorTickMark val="out"/>
        <c:minorTickMark val="none"/>
        <c:tickLblPos val="nextTo"/>
        <c:crossAx val="40293504"/>
        <c:crosses val="autoZero"/>
        <c:auto val="1"/>
        <c:lblAlgn val="ctr"/>
        <c:lblOffset val="100"/>
        <c:noMultiLvlLbl val="0"/>
      </c:catAx>
      <c:valAx>
        <c:axId val="40293504"/>
        <c:scaling>
          <c:orientation val="minMax"/>
        </c:scaling>
        <c:delete val="1"/>
        <c:axPos val="l"/>
        <c:majorGridlines/>
        <c:numFmt formatCode="General" sourceLinked="1"/>
        <c:majorTickMark val="out"/>
        <c:minorTickMark val="none"/>
        <c:tickLblPos val="nextTo"/>
        <c:crossAx val="40283520"/>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1BB05-1E5C-47CE-8FF8-FB690980E762}" type="doc">
      <dgm:prSet loTypeId="urn:microsoft.com/office/officeart/2005/8/layout/hChevron3" loCatId="process" qsTypeId="urn:microsoft.com/office/officeart/2005/8/quickstyle/3d2" qsCatId="3D" csTypeId="urn:microsoft.com/office/officeart/2005/8/colors/accent0_1" csCatId="mainScheme" phldr="1"/>
      <dgm:spPr/>
    </dgm:pt>
    <dgm:pt modelId="{2A6ECAAB-EA67-49DF-BAAC-129DDBCA8D4D}">
      <dgm:prSet phldrT="[テキスト]" custT="1"/>
      <dgm:spPr/>
      <dgm:t>
        <a:bodyPr/>
        <a:lstStyle/>
        <a:p>
          <a:r>
            <a:rPr kumimoji="1" lang="ja-JP" altLang="en-US" sz="3200" b="1" dirty="0" smtClean="0"/>
            <a:t>要件定義</a:t>
          </a:r>
          <a:endParaRPr kumimoji="1" lang="ja-JP" altLang="en-US" sz="3200" b="1" dirty="0"/>
        </a:p>
      </dgm:t>
    </dgm:pt>
    <dgm:pt modelId="{B4770693-B13D-4527-8A5B-E49AAF41933C}" type="parTrans" cxnId="{D4FD837B-706E-48C0-88E6-CE59829562C8}">
      <dgm:prSet/>
      <dgm:spPr/>
      <dgm:t>
        <a:bodyPr/>
        <a:lstStyle/>
        <a:p>
          <a:endParaRPr kumimoji="1" lang="ja-JP" altLang="en-US"/>
        </a:p>
      </dgm:t>
    </dgm:pt>
    <dgm:pt modelId="{8F8A9A4F-627D-465D-B239-9770DEA6E53A}" type="sibTrans" cxnId="{D4FD837B-706E-48C0-88E6-CE59829562C8}">
      <dgm:prSet/>
      <dgm:spPr/>
      <dgm:t>
        <a:bodyPr/>
        <a:lstStyle/>
        <a:p>
          <a:endParaRPr kumimoji="1" lang="ja-JP" altLang="en-US"/>
        </a:p>
      </dgm:t>
    </dgm:pt>
    <dgm:pt modelId="{E02770A4-77BA-4581-8DDD-D7829092F6A5}">
      <dgm:prSet phldrT="[テキスト]" custT="1"/>
      <dgm:spPr/>
      <dgm:t>
        <a:bodyPr/>
        <a:lstStyle/>
        <a:p>
          <a:r>
            <a:rPr kumimoji="1" lang="ja-JP" altLang="en-US" sz="3200" b="1" dirty="0" smtClean="0"/>
            <a:t>設計</a:t>
          </a:r>
          <a:endParaRPr kumimoji="1" lang="ja-JP" altLang="en-US" sz="3200" b="1" dirty="0"/>
        </a:p>
      </dgm:t>
    </dgm:pt>
    <dgm:pt modelId="{D19D953A-82EA-4BC9-AEFC-3BC1179AE744}" type="parTrans" cxnId="{A6A3800F-7FC1-4EC0-AF79-281BF5E4FA80}">
      <dgm:prSet/>
      <dgm:spPr/>
      <dgm:t>
        <a:bodyPr/>
        <a:lstStyle/>
        <a:p>
          <a:endParaRPr kumimoji="1" lang="ja-JP" altLang="en-US"/>
        </a:p>
      </dgm:t>
    </dgm:pt>
    <dgm:pt modelId="{1B973C18-6925-4F15-86B3-EF73B90F6034}" type="sibTrans" cxnId="{A6A3800F-7FC1-4EC0-AF79-281BF5E4FA80}">
      <dgm:prSet/>
      <dgm:spPr/>
      <dgm:t>
        <a:bodyPr/>
        <a:lstStyle/>
        <a:p>
          <a:endParaRPr kumimoji="1" lang="ja-JP" altLang="en-US"/>
        </a:p>
      </dgm:t>
    </dgm:pt>
    <dgm:pt modelId="{D4128990-E976-49C6-8349-8E63F143413D}">
      <dgm:prSet phldrT="[テキスト]" custT="1"/>
      <dgm:spPr>
        <a:solidFill>
          <a:schemeClr val="accent2"/>
        </a:solidFill>
      </dgm:spPr>
      <dgm:t>
        <a:bodyPr/>
        <a:lstStyle/>
        <a:p>
          <a:r>
            <a:rPr kumimoji="1" lang="ja-JP" altLang="en-US" sz="3200" b="1" dirty="0" smtClean="0"/>
            <a:t>テスト</a:t>
          </a:r>
          <a:endParaRPr kumimoji="1" lang="ja-JP" altLang="en-US" sz="3200" b="1" dirty="0"/>
        </a:p>
      </dgm:t>
    </dgm:pt>
    <dgm:pt modelId="{6BD0ACCD-A74D-4BA5-86DA-FCDDBB75D69B}" type="parTrans" cxnId="{F9089DC7-BD87-489A-9FB1-93F8E5AF3C3A}">
      <dgm:prSet/>
      <dgm:spPr/>
      <dgm:t>
        <a:bodyPr/>
        <a:lstStyle/>
        <a:p>
          <a:endParaRPr kumimoji="1" lang="ja-JP" altLang="en-US"/>
        </a:p>
      </dgm:t>
    </dgm:pt>
    <dgm:pt modelId="{D44C9AA0-3A6C-4A91-B79F-6AE915E705A3}" type="sibTrans" cxnId="{F9089DC7-BD87-489A-9FB1-93F8E5AF3C3A}">
      <dgm:prSet/>
      <dgm:spPr/>
      <dgm:t>
        <a:bodyPr/>
        <a:lstStyle/>
        <a:p>
          <a:endParaRPr kumimoji="1" lang="ja-JP" altLang="en-US"/>
        </a:p>
      </dgm:t>
    </dgm:pt>
    <dgm:pt modelId="{C292FB4D-5722-4B20-8C1F-0044E9C5238C}">
      <dgm:prSet phldrT="[テキスト]" custT="1"/>
      <dgm:spPr/>
      <dgm:t>
        <a:bodyPr/>
        <a:lstStyle/>
        <a:p>
          <a:r>
            <a:rPr kumimoji="1" lang="ja-JP" altLang="en-US" sz="3200" b="1" dirty="0" smtClean="0"/>
            <a:t>コーディング</a:t>
          </a:r>
          <a:endParaRPr kumimoji="1" lang="ja-JP" altLang="en-US" sz="3200" b="1" dirty="0"/>
        </a:p>
      </dgm:t>
    </dgm:pt>
    <dgm:pt modelId="{BDB55795-10C2-45D0-9A4B-5EB1D5D84082}" type="parTrans" cxnId="{FD6A8C8D-EC20-4809-A11C-F654CABD6BBD}">
      <dgm:prSet/>
      <dgm:spPr/>
      <dgm:t>
        <a:bodyPr/>
        <a:lstStyle/>
        <a:p>
          <a:endParaRPr kumimoji="1" lang="ja-JP" altLang="en-US"/>
        </a:p>
      </dgm:t>
    </dgm:pt>
    <dgm:pt modelId="{3F5541F0-6648-47C8-8B42-B5268719A926}" type="sibTrans" cxnId="{FD6A8C8D-EC20-4809-A11C-F654CABD6BBD}">
      <dgm:prSet/>
      <dgm:spPr/>
      <dgm:t>
        <a:bodyPr/>
        <a:lstStyle/>
        <a:p>
          <a:endParaRPr kumimoji="1" lang="ja-JP" altLang="en-US"/>
        </a:p>
      </dgm:t>
    </dgm:pt>
    <dgm:pt modelId="{91B814FF-D42D-417B-AE4F-1963B85D0818}" type="pres">
      <dgm:prSet presAssocID="{E661BB05-1E5C-47CE-8FF8-FB690980E762}" presName="Name0" presStyleCnt="0">
        <dgm:presLayoutVars>
          <dgm:dir/>
          <dgm:resizeHandles val="exact"/>
        </dgm:presLayoutVars>
      </dgm:prSet>
      <dgm:spPr/>
    </dgm:pt>
    <dgm:pt modelId="{A88DA4CE-8336-4F12-9DE3-974769926D86}" type="pres">
      <dgm:prSet presAssocID="{2A6ECAAB-EA67-49DF-BAAC-129DDBCA8D4D}" presName="parTxOnly" presStyleLbl="node1" presStyleIdx="0" presStyleCnt="4">
        <dgm:presLayoutVars>
          <dgm:bulletEnabled val="1"/>
        </dgm:presLayoutVars>
      </dgm:prSet>
      <dgm:spPr/>
      <dgm:t>
        <a:bodyPr/>
        <a:lstStyle/>
        <a:p>
          <a:endParaRPr kumimoji="1" lang="ja-JP" altLang="en-US"/>
        </a:p>
      </dgm:t>
    </dgm:pt>
    <dgm:pt modelId="{62CFBC64-40FD-4542-BE45-72DEB0BEA2B8}" type="pres">
      <dgm:prSet presAssocID="{8F8A9A4F-627D-465D-B239-9770DEA6E53A}" presName="parSpace" presStyleCnt="0"/>
      <dgm:spPr/>
    </dgm:pt>
    <dgm:pt modelId="{55098E28-7B75-4209-BD0D-9DDB45288096}" type="pres">
      <dgm:prSet presAssocID="{E02770A4-77BA-4581-8DDD-D7829092F6A5}" presName="parTxOnly" presStyleLbl="node1" presStyleIdx="1" presStyleCnt="4">
        <dgm:presLayoutVars>
          <dgm:bulletEnabled val="1"/>
        </dgm:presLayoutVars>
      </dgm:prSet>
      <dgm:spPr/>
      <dgm:t>
        <a:bodyPr/>
        <a:lstStyle/>
        <a:p>
          <a:endParaRPr kumimoji="1" lang="ja-JP" altLang="en-US"/>
        </a:p>
      </dgm:t>
    </dgm:pt>
    <dgm:pt modelId="{BB39C820-AF55-4B03-87B4-366FC6245082}" type="pres">
      <dgm:prSet presAssocID="{1B973C18-6925-4F15-86B3-EF73B90F6034}" presName="parSpace" presStyleCnt="0"/>
      <dgm:spPr/>
    </dgm:pt>
    <dgm:pt modelId="{BDE831ED-4373-456D-84DE-A343EF6E9C68}" type="pres">
      <dgm:prSet presAssocID="{C292FB4D-5722-4B20-8C1F-0044E9C5238C}" presName="parTxOnly" presStyleLbl="node1" presStyleIdx="2" presStyleCnt="4">
        <dgm:presLayoutVars>
          <dgm:bulletEnabled val="1"/>
        </dgm:presLayoutVars>
      </dgm:prSet>
      <dgm:spPr/>
      <dgm:t>
        <a:bodyPr/>
        <a:lstStyle/>
        <a:p>
          <a:endParaRPr kumimoji="1" lang="ja-JP" altLang="en-US"/>
        </a:p>
      </dgm:t>
    </dgm:pt>
    <dgm:pt modelId="{880FECFE-8BAD-4090-AD6D-B56970DAA496}" type="pres">
      <dgm:prSet presAssocID="{3F5541F0-6648-47C8-8B42-B5268719A926}" presName="parSpace" presStyleCnt="0"/>
      <dgm:spPr/>
    </dgm:pt>
    <dgm:pt modelId="{7C6EF02D-CF69-4AAF-B354-9BA652C6AE50}" type="pres">
      <dgm:prSet presAssocID="{D4128990-E976-49C6-8349-8E63F143413D}" presName="parTxOnly" presStyleLbl="node1" presStyleIdx="3" presStyleCnt="4">
        <dgm:presLayoutVars>
          <dgm:bulletEnabled val="1"/>
        </dgm:presLayoutVars>
      </dgm:prSet>
      <dgm:spPr/>
      <dgm:t>
        <a:bodyPr/>
        <a:lstStyle/>
        <a:p>
          <a:endParaRPr kumimoji="1" lang="ja-JP" altLang="en-US"/>
        </a:p>
      </dgm:t>
    </dgm:pt>
  </dgm:ptLst>
  <dgm:cxnLst>
    <dgm:cxn modelId="{ED8AB8A6-B3AD-4ED4-B02D-ABFF1604C0D2}" type="presOf" srcId="{D4128990-E976-49C6-8349-8E63F143413D}" destId="{7C6EF02D-CF69-4AAF-B354-9BA652C6AE50}" srcOrd="0" destOrd="0" presId="urn:microsoft.com/office/officeart/2005/8/layout/hChevron3"/>
    <dgm:cxn modelId="{BCAE1489-6470-49B6-B6AA-E84961D6A0B9}" type="presOf" srcId="{2A6ECAAB-EA67-49DF-BAAC-129DDBCA8D4D}" destId="{A88DA4CE-8336-4F12-9DE3-974769926D86}" srcOrd="0" destOrd="0" presId="urn:microsoft.com/office/officeart/2005/8/layout/hChevron3"/>
    <dgm:cxn modelId="{584766D7-2BA9-4BA0-B4C3-ABAABECE7C80}" type="presOf" srcId="{E661BB05-1E5C-47CE-8FF8-FB690980E762}" destId="{91B814FF-D42D-417B-AE4F-1963B85D0818}" srcOrd="0" destOrd="0" presId="urn:microsoft.com/office/officeart/2005/8/layout/hChevron3"/>
    <dgm:cxn modelId="{FD6A8C8D-EC20-4809-A11C-F654CABD6BBD}" srcId="{E661BB05-1E5C-47CE-8FF8-FB690980E762}" destId="{C292FB4D-5722-4B20-8C1F-0044E9C5238C}" srcOrd="2" destOrd="0" parTransId="{BDB55795-10C2-45D0-9A4B-5EB1D5D84082}" sibTransId="{3F5541F0-6648-47C8-8B42-B5268719A926}"/>
    <dgm:cxn modelId="{94605531-4A81-4194-A928-A88E057CC1C4}" type="presOf" srcId="{E02770A4-77BA-4581-8DDD-D7829092F6A5}" destId="{55098E28-7B75-4209-BD0D-9DDB45288096}" srcOrd="0" destOrd="0" presId="urn:microsoft.com/office/officeart/2005/8/layout/hChevron3"/>
    <dgm:cxn modelId="{A6A3800F-7FC1-4EC0-AF79-281BF5E4FA80}" srcId="{E661BB05-1E5C-47CE-8FF8-FB690980E762}" destId="{E02770A4-77BA-4581-8DDD-D7829092F6A5}" srcOrd="1" destOrd="0" parTransId="{D19D953A-82EA-4BC9-AEFC-3BC1179AE744}" sibTransId="{1B973C18-6925-4F15-86B3-EF73B90F6034}"/>
    <dgm:cxn modelId="{F9089DC7-BD87-489A-9FB1-93F8E5AF3C3A}" srcId="{E661BB05-1E5C-47CE-8FF8-FB690980E762}" destId="{D4128990-E976-49C6-8349-8E63F143413D}" srcOrd="3" destOrd="0" parTransId="{6BD0ACCD-A74D-4BA5-86DA-FCDDBB75D69B}" sibTransId="{D44C9AA0-3A6C-4A91-B79F-6AE915E705A3}"/>
    <dgm:cxn modelId="{A486534A-0C16-43B6-9D29-A8EDC6138D93}" type="presOf" srcId="{C292FB4D-5722-4B20-8C1F-0044E9C5238C}" destId="{BDE831ED-4373-456D-84DE-A343EF6E9C68}" srcOrd="0" destOrd="0" presId="urn:microsoft.com/office/officeart/2005/8/layout/hChevron3"/>
    <dgm:cxn modelId="{D4FD837B-706E-48C0-88E6-CE59829562C8}" srcId="{E661BB05-1E5C-47CE-8FF8-FB690980E762}" destId="{2A6ECAAB-EA67-49DF-BAAC-129DDBCA8D4D}" srcOrd="0" destOrd="0" parTransId="{B4770693-B13D-4527-8A5B-E49AAF41933C}" sibTransId="{8F8A9A4F-627D-465D-B239-9770DEA6E53A}"/>
    <dgm:cxn modelId="{EB8BF0F7-B63F-4516-862F-130983404C5F}" type="presParOf" srcId="{91B814FF-D42D-417B-AE4F-1963B85D0818}" destId="{A88DA4CE-8336-4F12-9DE3-974769926D86}" srcOrd="0" destOrd="0" presId="urn:microsoft.com/office/officeart/2005/8/layout/hChevron3"/>
    <dgm:cxn modelId="{B82C55DD-2B5E-4140-A8D6-9E1845DAFE42}" type="presParOf" srcId="{91B814FF-D42D-417B-AE4F-1963B85D0818}" destId="{62CFBC64-40FD-4542-BE45-72DEB0BEA2B8}" srcOrd="1" destOrd="0" presId="urn:microsoft.com/office/officeart/2005/8/layout/hChevron3"/>
    <dgm:cxn modelId="{AB8F7243-5F26-445A-984F-D7D2BF0017E6}" type="presParOf" srcId="{91B814FF-D42D-417B-AE4F-1963B85D0818}" destId="{55098E28-7B75-4209-BD0D-9DDB45288096}" srcOrd="2" destOrd="0" presId="urn:microsoft.com/office/officeart/2005/8/layout/hChevron3"/>
    <dgm:cxn modelId="{CFF7D7DA-F68A-4A79-8976-64BFB3999A0E}" type="presParOf" srcId="{91B814FF-D42D-417B-AE4F-1963B85D0818}" destId="{BB39C820-AF55-4B03-87B4-366FC6245082}" srcOrd="3" destOrd="0" presId="urn:microsoft.com/office/officeart/2005/8/layout/hChevron3"/>
    <dgm:cxn modelId="{39AF26ED-889D-4D22-9F66-0C81F151E7D5}" type="presParOf" srcId="{91B814FF-D42D-417B-AE4F-1963B85D0818}" destId="{BDE831ED-4373-456D-84DE-A343EF6E9C68}" srcOrd="4" destOrd="0" presId="urn:microsoft.com/office/officeart/2005/8/layout/hChevron3"/>
    <dgm:cxn modelId="{AA5597C8-52AB-4D25-8BB6-824A072772DA}" type="presParOf" srcId="{91B814FF-D42D-417B-AE4F-1963B85D0818}" destId="{880FECFE-8BAD-4090-AD6D-B56970DAA496}" srcOrd="5" destOrd="0" presId="urn:microsoft.com/office/officeart/2005/8/layout/hChevron3"/>
    <dgm:cxn modelId="{6C6C8932-5E63-40F3-8AF6-82C3267A79F5}" type="presParOf" srcId="{91B814FF-D42D-417B-AE4F-1963B85D0818}" destId="{7C6EF02D-CF69-4AAF-B354-9BA652C6AE50}" srcOrd="6" destOrd="0" presId="urn:microsoft.com/office/officeart/2005/8/layout/hChevron3"/>
  </dgm:cxnLst>
  <dgm:bg/>
  <dgm:whole/>
  <dgm:extLst>
    <a:ext uri="http://schemas.microsoft.com/office/drawing/2008/diagram">
      <dsp:dataModelExt xmlns:dsp="http://schemas.microsoft.com/office/drawing/2008/diagram" relId="rId2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DA4CE-8336-4F12-9DE3-974769926D86}">
      <dsp:nvSpPr>
        <dsp:cNvPr id="0" name=""/>
        <dsp:cNvSpPr/>
      </dsp:nvSpPr>
      <dsp:spPr>
        <a:xfrm>
          <a:off x="4767" y="0"/>
          <a:ext cx="4783609" cy="1818202"/>
        </a:xfrm>
        <a:prstGeom prst="homePlate">
          <a:avLst/>
        </a:prstGeom>
        <a:gradFill rotWithShape="0">
          <a:gsLst>
            <a:gs pos="0">
              <a:schemeClr val="lt1">
                <a:hueOff val="0"/>
                <a:satOff val="0"/>
                <a:lumOff val="0"/>
                <a:alphaOff val="0"/>
                <a:tint val="98000"/>
                <a:satMod val="120000"/>
                <a:lumMod val="110000"/>
              </a:schemeClr>
            </a:gs>
            <a:gs pos="100000">
              <a:schemeClr val="lt1">
                <a:hueOff val="0"/>
                <a:satOff val="0"/>
                <a:lumOff val="0"/>
                <a:alphaOff val="0"/>
                <a:shade val="90000"/>
                <a:lumMod val="90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85344" rIns="42672" bIns="85344" numCol="1" spcCol="1270" anchor="ctr" anchorCtr="0">
          <a:noAutofit/>
        </a:bodyPr>
        <a:lstStyle/>
        <a:p>
          <a:pPr lvl="0" algn="ctr" defTabSz="1422400">
            <a:lnSpc>
              <a:spcPct val="90000"/>
            </a:lnSpc>
            <a:spcBef>
              <a:spcPct val="0"/>
            </a:spcBef>
            <a:spcAft>
              <a:spcPct val="35000"/>
            </a:spcAft>
          </a:pPr>
          <a:r>
            <a:rPr kumimoji="1" lang="ja-JP" altLang="en-US" sz="3200" b="1" kern="1200" dirty="0" smtClean="0"/>
            <a:t>要件定義</a:t>
          </a:r>
          <a:endParaRPr kumimoji="1" lang="ja-JP" altLang="en-US" sz="3200" b="1" kern="1200" dirty="0"/>
        </a:p>
      </dsp:txBody>
      <dsp:txXfrm>
        <a:off x="4767" y="0"/>
        <a:ext cx="4329059" cy="1818202"/>
      </dsp:txXfrm>
    </dsp:sp>
    <dsp:sp modelId="{55098E28-7B75-4209-BD0D-9DDB45288096}">
      <dsp:nvSpPr>
        <dsp:cNvPr id="0" name=""/>
        <dsp:cNvSpPr/>
      </dsp:nvSpPr>
      <dsp:spPr>
        <a:xfrm>
          <a:off x="3831655" y="0"/>
          <a:ext cx="4783609" cy="1818202"/>
        </a:xfrm>
        <a:prstGeom prst="chevron">
          <a:avLst/>
        </a:prstGeom>
        <a:gradFill rotWithShape="0">
          <a:gsLst>
            <a:gs pos="0">
              <a:schemeClr val="lt1">
                <a:hueOff val="0"/>
                <a:satOff val="0"/>
                <a:lumOff val="0"/>
                <a:alphaOff val="0"/>
                <a:tint val="98000"/>
                <a:satMod val="120000"/>
                <a:lumMod val="110000"/>
              </a:schemeClr>
            </a:gs>
            <a:gs pos="100000">
              <a:schemeClr val="lt1">
                <a:hueOff val="0"/>
                <a:satOff val="0"/>
                <a:lumOff val="0"/>
                <a:alphaOff val="0"/>
                <a:shade val="90000"/>
                <a:lumMod val="90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85344" rIns="42672" bIns="85344" numCol="1" spcCol="1270" anchor="ctr" anchorCtr="0">
          <a:noAutofit/>
        </a:bodyPr>
        <a:lstStyle/>
        <a:p>
          <a:pPr lvl="0" algn="ctr" defTabSz="1422400">
            <a:lnSpc>
              <a:spcPct val="90000"/>
            </a:lnSpc>
            <a:spcBef>
              <a:spcPct val="0"/>
            </a:spcBef>
            <a:spcAft>
              <a:spcPct val="35000"/>
            </a:spcAft>
          </a:pPr>
          <a:r>
            <a:rPr kumimoji="1" lang="ja-JP" altLang="en-US" sz="3200" b="1" kern="1200" dirty="0" smtClean="0"/>
            <a:t>設計</a:t>
          </a:r>
          <a:endParaRPr kumimoji="1" lang="ja-JP" altLang="en-US" sz="3200" b="1" kern="1200" dirty="0"/>
        </a:p>
      </dsp:txBody>
      <dsp:txXfrm>
        <a:off x="4740756" y="0"/>
        <a:ext cx="2965407" cy="1818202"/>
      </dsp:txXfrm>
    </dsp:sp>
    <dsp:sp modelId="{BDE831ED-4373-456D-84DE-A343EF6E9C68}">
      <dsp:nvSpPr>
        <dsp:cNvPr id="0" name=""/>
        <dsp:cNvSpPr/>
      </dsp:nvSpPr>
      <dsp:spPr>
        <a:xfrm>
          <a:off x="7658543" y="0"/>
          <a:ext cx="4783609" cy="1818202"/>
        </a:xfrm>
        <a:prstGeom prst="chevron">
          <a:avLst/>
        </a:prstGeom>
        <a:gradFill rotWithShape="0">
          <a:gsLst>
            <a:gs pos="0">
              <a:schemeClr val="lt1">
                <a:hueOff val="0"/>
                <a:satOff val="0"/>
                <a:lumOff val="0"/>
                <a:alphaOff val="0"/>
                <a:tint val="98000"/>
                <a:satMod val="120000"/>
                <a:lumMod val="110000"/>
              </a:schemeClr>
            </a:gs>
            <a:gs pos="100000">
              <a:schemeClr val="lt1">
                <a:hueOff val="0"/>
                <a:satOff val="0"/>
                <a:lumOff val="0"/>
                <a:alphaOff val="0"/>
                <a:shade val="90000"/>
                <a:lumMod val="90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85344" rIns="42672" bIns="85344" numCol="1" spcCol="1270" anchor="ctr" anchorCtr="0">
          <a:noAutofit/>
        </a:bodyPr>
        <a:lstStyle/>
        <a:p>
          <a:pPr lvl="0" algn="ctr" defTabSz="1422400">
            <a:lnSpc>
              <a:spcPct val="90000"/>
            </a:lnSpc>
            <a:spcBef>
              <a:spcPct val="0"/>
            </a:spcBef>
            <a:spcAft>
              <a:spcPct val="35000"/>
            </a:spcAft>
          </a:pPr>
          <a:r>
            <a:rPr kumimoji="1" lang="ja-JP" altLang="en-US" sz="3200" b="1" kern="1200" dirty="0" smtClean="0"/>
            <a:t>コーディング</a:t>
          </a:r>
          <a:endParaRPr kumimoji="1" lang="ja-JP" altLang="en-US" sz="3200" b="1" kern="1200" dirty="0"/>
        </a:p>
      </dsp:txBody>
      <dsp:txXfrm>
        <a:off x="8567644" y="0"/>
        <a:ext cx="2965407" cy="1818202"/>
      </dsp:txXfrm>
    </dsp:sp>
    <dsp:sp modelId="{7C6EF02D-CF69-4AAF-B354-9BA652C6AE50}">
      <dsp:nvSpPr>
        <dsp:cNvPr id="0" name=""/>
        <dsp:cNvSpPr/>
      </dsp:nvSpPr>
      <dsp:spPr>
        <a:xfrm>
          <a:off x="11485430" y="0"/>
          <a:ext cx="4783609" cy="1818202"/>
        </a:xfrm>
        <a:prstGeom prst="chevron">
          <a:avLst/>
        </a:prstGeom>
        <a:solidFill>
          <a:schemeClr val="accent2"/>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85344" rIns="42672" bIns="85344" numCol="1" spcCol="1270" anchor="ctr" anchorCtr="0">
          <a:noAutofit/>
        </a:bodyPr>
        <a:lstStyle/>
        <a:p>
          <a:pPr lvl="0" algn="ctr" defTabSz="1422400">
            <a:lnSpc>
              <a:spcPct val="90000"/>
            </a:lnSpc>
            <a:spcBef>
              <a:spcPct val="0"/>
            </a:spcBef>
            <a:spcAft>
              <a:spcPct val="35000"/>
            </a:spcAft>
          </a:pPr>
          <a:r>
            <a:rPr kumimoji="1" lang="ja-JP" altLang="en-US" sz="3200" b="1" kern="1200" dirty="0" smtClean="0"/>
            <a:t>テスト</a:t>
          </a:r>
          <a:endParaRPr kumimoji="1" lang="ja-JP" altLang="en-US" sz="3200" b="1" kern="1200" dirty="0"/>
        </a:p>
      </dsp:txBody>
      <dsp:txXfrm>
        <a:off x="12394531" y="0"/>
        <a:ext cx="2965407" cy="181820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9069492" cy="1490981"/>
          </a:xfrm>
          <a:prstGeom prst="rect">
            <a:avLst/>
          </a:prstGeom>
        </p:spPr>
        <p:txBody>
          <a:bodyPr vert="horz" lIns="289983" tIns="144991" rIns="289983" bIns="144991" rtlCol="0"/>
          <a:lstStyle>
            <a:lvl1pPr algn="l">
              <a:defRPr sz="3800"/>
            </a:lvl1pPr>
          </a:lstStyle>
          <a:p>
            <a:endParaRPr kumimoji="1" lang="ja-JP" altLang="en-US"/>
          </a:p>
        </p:txBody>
      </p:sp>
      <p:sp>
        <p:nvSpPr>
          <p:cNvPr id="3" name="日付プレースホルダー 2"/>
          <p:cNvSpPr>
            <a:spLocks noGrp="1"/>
          </p:cNvSpPr>
          <p:nvPr>
            <p:ph type="dt" idx="1"/>
          </p:nvPr>
        </p:nvSpPr>
        <p:spPr>
          <a:xfrm>
            <a:off x="11855266" y="1"/>
            <a:ext cx="9069492" cy="1490981"/>
          </a:xfrm>
          <a:prstGeom prst="rect">
            <a:avLst/>
          </a:prstGeom>
        </p:spPr>
        <p:txBody>
          <a:bodyPr vert="horz" lIns="289983" tIns="144991" rIns="289983" bIns="144991" rtlCol="0"/>
          <a:lstStyle>
            <a:lvl1pPr algn="r">
              <a:defRPr sz="3800"/>
            </a:lvl1pPr>
          </a:lstStyle>
          <a:p>
            <a:fld id="{906EAB40-5871-4FF7-BBA3-02756A63ABA0}" type="datetimeFigureOut">
              <a:rPr kumimoji="1" lang="ja-JP" altLang="en-US" smtClean="0"/>
              <a:t>2013/10/9</a:t>
            </a:fld>
            <a:endParaRPr kumimoji="1" lang="ja-JP" altLang="en-US"/>
          </a:p>
        </p:txBody>
      </p:sp>
      <p:sp>
        <p:nvSpPr>
          <p:cNvPr id="4" name="スライド イメージ プレースホルダー 3"/>
          <p:cNvSpPr>
            <a:spLocks noGrp="1" noRot="1" noChangeAspect="1"/>
          </p:cNvSpPr>
          <p:nvPr>
            <p:ph type="sldImg" idx="2"/>
          </p:nvPr>
        </p:nvSpPr>
        <p:spPr>
          <a:xfrm>
            <a:off x="6516688" y="2238375"/>
            <a:ext cx="7896225" cy="11179175"/>
          </a:xfrm>
          <a:prstGeom prst="rect">
            <a:avLst/>
          </a:prstGeom>
          <a:noFill/>
          <a:ln w="12700">
            <a:solidFill>
              <a:prstClr val="black"/>
            </a:solidFill>
          </a:ln>
        </p:spPr>
        <p:txBody>
          <a:bodyPr vert="horz" lIns="289983" tIns="144991" rIns="289983" bIns="144991" rtlCol="0" anchor="ctr"/>
          <a:lstStyle/>
          <a:p>
            <a:endParaRPr lang="ja-JP" altLang="en-US"/>
          </a:p>
        </p:txBody>
      </p:sp>
      <p:sp>
        <p:nvSpPr>
          <p:cNvPr id="5" name="ノート プレースホルダー 4"/>
          <p:cNvSpPr>
            <a:spLocks noGrp="1"/>
          </p:cNvSpPr>
          <p:nvPr>
            <p:ph type="body" sz="quarter" idx="3"/>
          </p:nvPr>
        </p:nvSpPr>
        <p:spPr>
          <a:xfrm>
            <a:off x="2092960" y="14164310"/>
            <a:ext cx="16743680" cy="13418820"/>
          </a:xfrm>
          <a:prstGeom prst="rect">
            <a:avLst/>
          </a:prstGeom>
        </p:spPr>
        <p:txBody>
          <a:bodyPr vert="horz" lIns="289983" tIns="144991" rIns="289983" bIns="14499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2" y="28323446"/>
            <a:ext cx="9069492" cy="1490981"/>
          </a:xfrm>
          <a:prstGeom prst="rect">
            <a:avLst/>
          </a:prstGeom>
        </p:spPr>
        <p:txBody>
          <a:bodyPr vert="horz" lIns="289983" tIns="144991" rIns="289983" bIns="144991" rtlCol="0" anchor="b"/>
          <a:lstStyle>
            <a:lvl1pPr algn="l">
              <a:defRPr sz="3800"/>
            </a:lvl1pPr>
          </a:lstStyle>
          <a:p>
            <a:endParaRPr kumimoji="1" lang="ja-JP" altLang="en-US"/>
          </a:p>
        </p:txBody>
      </p:sp>
      <p:sp>
        <p:nvSpPr>
          <p:cNvPr id="7" name="スライド番号プレースホルダー 6"/>
          <p:cNvSpPr>
            <a:spLocks noGrp="1"/>
          </p:cNvSpPr>
          <p:nvPr>
            <p:ph type="sldNum" sz="quarter" idx="5"/>
          </p:nvPr>
        </p:nvSpPr>
        <p:spPr>
          <a:xfrm>
            <a:off x="11855266" y="28323446"/>
            <a:ext cx="9069492" cy="1490981"/>
          </a:xfrm>
          <a:prstGeom prst="rect">
            <a:avLst/>
          </a:prstGeom>
        </p:spPr>
        <p:txBody>
          <a:bodyPr vert="horz" lIns="289983" tIns="144991" rIns="289983" bIns="144991" rtlCol="0" anchor="b"/>
          <a:lstStyle>
            <a:lvl1pPr algn="r">
              <a:defRPr sz="3800"/>
            </a:lvl1pPr>
          </a:lstStyle>
          <a:p>
            <a:fld id="{DF4BDB15-2606-4965-87BA-B3E1D330C82A}" type="slidenum">
              <a:rPr kumimoji="1" lang="ja-JP" altLang="en-US" smtClean="0"/>
              <a:t>‹#›</a:t>
            </a:fld>
            <a:endParaRPr kumimoji="1" lang="ja-JP" altLang="en-US"/>
          </a:p>
        </p:txBody>
      </p:sp>
    </p:spTree>
    <p:extLst>
      <p:ext uri="{BB962C8B-B14F-4D97-AF65-F5344CB8AC3E}">
        <p14:creationId xmlns:p14="http://schemas.microsoft.com/office/powerpoint/2010/main" val="39848936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F4BDB15-2606-4965-87BA-B3E1D330C82A}" type="slidenum">
              <a:rPr kumimoji="1" lang="ja-JP" altLang="en-US" smtClean="0"/>
              <a:t>1</a:t>
            </a:fld>
            <a:endParaRPr kumimoji="1" lang="ja-JP" altLang="en-US"/>
          </a:p>
        </p:txBody>
      </p:sp>
    </p:spTree>
    <p:extLst>
      <p:ext uri="{BB962C8B-B14F-4D97-AF65-F5344CB8AC3E}">
        <p14:creationId xmlns:p14="http://schemas.microsoft.com/office/powerpoint/2010/main" val="422349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F4BDB15-2606-4965-87BA-B3E1D330C82A}" type="slidenum">
              <a:rPr kumimoji="1" lang="ja-JP" altLang="en-US" smtClean="0"/>
              <a:t>2</a:t>
            </a:fld>
            <a:endParaRPr kumimoji="1" lang="ja-JP" altLang="en-US"/>
          </a:p>
        </p:txBody>
      </p:sp>
    </p:spTree>
    <p:extLst>
      <p:ext uri="{BB962C8B-B14F-4D97-AF65-F5344CB8AC3E}">
        <p14:creationId xmlns:p14="http://schemas.microsoft.com/office/powerpoint/2010/main" val="2262915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360973" y="14602893"/>
            <a:ext cx="16646293" cy="6490569"/>
          </a:xfrm>
        </p:spPr>
        <p:txBody>
          <a:bodyPr anchor="b"/>
          <a:lstStyle>
            <a:lvl1pPr>
              <a:defRPr sz="12900"/>
            </a:lvl1pPr>
          </a:lstStyle>
          <a:p>
            <a:r>
              <a:rPr lang="ja-JP" altLang="en-US" smtClean="0"/>
              <a:t>マスター タイトルの書式設定</a:t>
            </a:r>
            <a:endParaRPr lang="en-US"/>
          </a:p>
        </p:txBody>
      </p:sp>
      <p:sp>
        <p:nvSpPr>
          <p:cNvPr id="3" name="Subtitle 2"/>
          <p:cNvSpPr>
            <a:spLocks noGrp="1"/>
          </p:cNvSpPr>
          <p:nvPr>
            <p:ph type="subTitle" idx="1"/>
          </p:nvPr>
        </p:nvSpPr>
        <p:spPr>
          <a:xfrm>
            <a:off x="2360973" y="21093460"/>
            <a:ext cx="16646293" cy="3803409"/>
          </a:xfrm>
        </p:spPr>
        <p:txBody>
          <a:bodyPr anchor="t">
            <a:normAutofit/>
          </a:bodyPr>
          <a:lstStyle>
            <a:lvl1pPr marL="0" indent="0" algn="l">
              <a:buNone/>
              <a:defRPr sz="6500">
                <a:solidFill>
                  <a:schemeClr val="tx2">
                    <a:lumMod val="2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2360975" y="7980003"/>
            <a:ext cx="16660093" cy="1788822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75973" y="2983505"/>
            <a:ext cx="3445094" cy="22894663"/>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2360974" y="2983507"/>
            <a:ext cx="12788008" cy="2289465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360975" y="14608304"/>
            <a:ext cx="16646289" cy="6485160"/>
          </a:xfrm>
        </p:spPr>
        <p:txBody>
          <a:bodyPr anchor="b"/>
          <a:lstStyle>
            <a:lvl1pPr algn="r">
              <a:defRPr sz="10300" b="0" cap="none"/>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2360975" y="21093464"/>
            <a:ext cx="16646289" cy="3798905"/>
          </a:xfrm>
        </p:spPr>
        <p:txBody>
          <a:bodyPr anchor="t">
            <a:normAutofit/>
          </a:bodyPr>
          <a:lstStyle>
            <a:lvl1pPr marL="0" indent="0" algn="r">
              <a:buNone/>
              <a:defRPr sz="5800">
                <a:solidFill>
                  <a:schemeClr val="tx2">
                    <a:lumMod val="2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360975" y="2983511"/>
            <a:ext cx="16660093" cy="4081814"/>
          </a:xfrm>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2360974" y="7990547"/>
            <a:ext cx="8118931" cy="17887619"/>
          </a:xfrm>
        </p:spPr>
        <p:txBody>
          <a:bodyPr>
            <a:normAutofit/>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10906896" y="7990544"/>
            <a:ext cx="8114172" cy="17887624"/>
          </a:xfrm>
        </p:spPr>
        <p:txBody>
          <a:bodyPr>
            <a:normAutofit/>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3153346" y="8004576"/>
            <a:ext cx="7326555" cy="2544357"/>
          </a:xfrm>
        </p:spPr>
        <p:txBody>
          <a:bodyPr anchor="b">
            <a:noAutofit/>
          </a:bodyPr>
          <a:lstStyle>
            <a:lvl1pPr marL="0" indent="0">
              <a:buNone/>
              <a:defRPr sz="7700" b="0"/>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ja-JP" altLang="en-US" smtClean="0"/>
              <a:t>マスター テキストの書式設定</a:t>
            </a:r>
          </a:p>
        </p:txBody>
      </p:sp>
      <p:sp>
        <p:nvSpPr>
          <p:cNvPr id="4" name="Content Placeholder 3"/>
          <p:cNvSpPr>
            <a:spLocks noGrp="1"/>
          </p:cNvSpPr>
          <p:nvPr>
            <p:ph sz="half" idx="2"/>
          </p:nvPr>
        </p:nvSpPr>
        <p:spPr>
          <a:xfrm>
            <a:off x="2360974" y="10548935"/>
            <a:ext cx="8118931" cy="15329231"/>
          </a:xfrm>
        </p:spPr>
        <p:txBody>
          <a:bodyPr>
            <a:normAutofit/>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11697892" y="8004576"/>
            <a:ext cx="7327926" cy="2544357"/>
          </a:xfrm>
        </p:spPr>
        <p:txBody>
          <a:bodyPr anchor="b">
            <a:noAutofit/>
          </a:bodyPr>
          <a:lstStyle>
            <a:lvl1pPr marL="0" indent="0">
              <a:buNone/>
              <a:defRPr sz="7700" b="0"/>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906895" y="10548935"/>
            <a:ext cx="8118927" cy="15329231"/>
          </a:xfrm>
        </p:spPr>
        <p:txBody>
          <a:bodyPr>
            <a:normAutofit/>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360973" y="1969600"/>
            <a:ext cx="6222965" cy="5235906"/>
          </a:xfrm>
        </p:spPr>
        <p:txBody>
          <a:bodyPr anchor="b"/>
          <a:lstStyle>
            <a:lvl1pPr algn="l">
              <a:defRPr sz="7700" b="0"/>
            </a:lvl1pPr>
          </a:lstStyle>
          <a:p>
            <a:r>
              <a:rPr lang="ja-JP" altLang="en-US" smtClean="0"/>
              <a:t>マスター タイトルの書式設定</a:t>
            </a:r>
            <a:endParaRPr lang="en-US"/>
          </a:p>
        </p:txBody>
      </p:sp>
      <p:sp>
        <p:nvSpPr>
          <p:cNvPr id="3" name="Content Placeholder 2"/>
          <p:cNvSpPr>
            <a:spLocks noGrp="1"/>
          </p:cNvSpPr>
          <p:nvPr>
            <p:ph idx="1"/>
          </p:nvPr>
        </p:nvSpPr>
        <p:spPr>
          <a:xfrm>
            <a:off x="9010931" y="1969600"/>
            <a:ext cx="10010138" cy="23908566"/>
          </a:xfrm>
        </p:spPr>
        <p:txBody>
          <a:bodyPr>
            <a:normAutofit/>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2360973" y="7205510"/>
            <a:ext cx="6222965" cy="18672647"/>
          </a:xfrm>
        </p:spPr>
        <p:txBody>
          <a:bodyPr anchor="t">
            <a:normAutofit/>
          </a:bodyPr>
          <a:lstStyle>
            <a:lvl1pPr marL="0" indent="0">
              <a:buNone/>
              <a:defRPr sz="39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60974" y="6124246"/>
            <a:ext cx="8142577" cy="4915326"/>
          </a:xfrm>
        </p:spPr>
        <p:txBody>
          <a:bodyPr anchor="b">
            <a:normAutofit/>
          </a:bodyPr>
          <a:lstStyle>
            <a:lvl1pPr algn="l">
              <a:defRPr sz="7700" b="0"/>
            </a:lvl1pPr>
          </a:lstStyle>
          <a:p>
            <a:r>
              <a:rPr lang="ja-JP" altLang="en-US" smtClean="0"/>
              <a:t>マスター タイトルの書式設定</a:t>
            </a:r>
            <a:endParaRPr lang="en-US"/>
          </a:p>
        </p:txBody>
      </p:sp>
      <p:sp>
        <p:nvSpPr>
          <p:cNvPr id="4" name="Text Placeholder 3"/>
          <p:cNvSpPr>
            <a:spLocks noGrp="1"/>
          </p:cNvSpPr>
          <p:nvPr>
            <p:ph type="body" sz="half" idx="2"/>
          </p:nvPr>
        </p:nvSpPr>
        <p:spPr>
          <a:xfrm>
            <a:off x="2360974" y="11039572"/>
            <a:ext cx="8142577" cy="11171536"/>
          </a:xfrm>
        </p:spPr>
        <p:txBody>
          <a:bodyPr anchor="t">
            <a:normAutofit/>
          </a:bodyPr>
          <a:lstStyle>
            <a:lvl1pPr marL="0" indent="0">
              <a:buNone/>
              <a:defRPr sz="39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
        <p:nvSpPr>
          <p:cNvPr id="32" name="Oval 31"/>
          <p:cNvSpPr/>
          <p:nvPr/>
        </p:nvSpPr>
        <p:spPr>
          <a:xfrm>
            <a:off x="12815351" y="6344143"/>
            <a:ext cx="2541561" cy="4797875"/>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33" name="Oval 32"/>
          <p:cNvSpPr/>
          <p:nvPr/>
        </p:nvSpPr>
        <p:spPr>
          <a:xfrm>
            <a:off x="13215989" y="6233452"/>
            <a:ext cx="1942131" cy="3666292"/>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29" name="Oval 28"/>
          <p:cNvSpPr/>
          <p:nvPr/>
        </p:nvSpPr>
        <p:spPr>
          <a:xfrm>
            <a:off x="12293631" y="8364541"/>
            <a:ext cx="1408862" cy="265960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31" name="Oval 30"/>
          <p:cNvSpPr/>
          <p:nvPr/>
        </p:nvSpPr>
        <p:spPr>
          <a:xfrm>
            <a:off x="12686472" y="7997450"/>
            <a:ext cx="1145092" cy="2161667"/>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28" name="Oval 27"/>
          <p:cNvSpPr/>
          <p:nvPr/>
        </p:nvSpPr>
        <p:spPr>
          <a:xfrm>
            <a:off x="11036661" y="9198907"/>
            <a:ext cx="600161" cy="1132965"/>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30" name="Oval 29"/>
          <p:cNvSpPr/>
          <p:nvPr/>
        </p:nvSpPr>
        <p:spPr>
          <a:xfrm>
            <a:off x="14342281" y="4384704"/>
            <a:ext cx="600161" cy="1132965"/>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34" name="Oval 33"/>
          <p:cNvSpPr/>
          <p:nvPr/>
        </p:nvSpPr>
        <p:spPr>
          <a:xfrm>
            <a:off x="11833834" y="8364543"/>
            <a:ext cx="461788" cy="87174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35" name="Oval 34"/>
          <p:cNvSpPr/>
          <p:nvPr/>
        </p:nvSpPr>
        <p:spPr>
          <a:xfrm>
            <a:off x="14381363" y="4682815"/>
            <a:ext cx="461788" cy="87174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18" name="Picture Placeholder 17"/>
          <p:cNvSpPr>
            <a:spLocks noGrp="1"/>
          </p:cNvSpPr>
          <p:nvPr>
            <p:ph type="pic" sz="quarter" idx="14"/>
          </p:nvPr>
        </p:nvSpPr>
        <p:spPr>
          <a:xfrm>
            <a:off x="11406293" y="7065327"/>
            <a:ext cx="8020050" cy="15139988"/>
          </a:xfrm>
          <a:prstGeom prst="ellipse">
            <a:avLst/>
          </a:prstGeom>
          <a:ln w="76200">
            <a:solidFill>
              <a:schemeClr val="bg2">
                <a:lumMod val="75000"/>
              </a:schemeClr>
            </a:solidFill>
          </a:ln>
        </p:spPr>
        <p:txBody>
          <a:bodyPr/>
          <a:lstStyle/>
          <a:p>
            <a:r>
              <a:rPr lang="ja-JP" altLang="en-US" smtClean="0"/>
              <a:t>アイコンをクリックして図を追加</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19" name="Group 218"/>
          <p:cNvGrpSpPr/>
          <p:nvPr/>
        </p:nvGrpSpPr>
        <p:grpSpPr>
          <a:xfrm>
            <a:off x="15338818" y="292819"/>
            <a:ext cx="6023834" cy="30010939"/>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2360974" y="2983511"/>
            <a:ext cx="16664848" cy="4081814"/>
          </a:xfrm>
          <a:prstGeom prst="rect">
            <a:avLst/>
          </a:prstGeom>
        </p:spPr>
        <p:txBody>
          <a:bodyPr vert="horz" lIns="295232" tIns="147616" rIns="295232" bIns="147616"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360975" y="7980003"/>
            <a:ext cx="16664845" cy="17888220"/>
          </a:xfrm>
          <a:prstGeom prst="rect">
            <a:avLst/>
          </a:prstGeom>
        </p:spPr>
        <p:txBody>
          <a:bodyPr vert="horz" lIns="295232" tIns="147616" rIns="295232" bIns="147616"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15056233" y="26278897"/>
            <a:ext cx="4990253" cy="1612128"/>
          </a:xfrm>
          <a:prstGeom prst="rect">
            <a:avLst/>
          </a:prstGeom>
        </p:spPr>
        <p:txBody>
          <a:bodyPr vert="horz" lIns="295232" tIns="147616" rIns="295232" bIns="147616" rtlCol="0" anchor="b"/>
          <a:lstStyle>
            <a:lvl1pPr algn="r">
              <a:defRPr sz="2900">
                <a:solidFill>
                  <a:schemeClr val="tx1">
                    <a:tint val="75000"/>
                  </a:schemeClr>
                </a:solidFill>
              </a:defRPr>
            </a:lvl1p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3"/>
          </p:nvPr>
        </p:nvSpPr>
        <p:spPr>
          <a:xfrm>
            <a:off x="2762100" y="26278897"/>
            <a:ext cx="12294133" cy="1612128"/>
          </a:xfrm>
          <a:prstGeom prst="rect">
            <a:avLst/>
          </a:prstGeom>
        </p:spPr>
        <p:txBody>
          <a:bodyPr vert="horz" lIns="295232" tIns="147616" rIns="295232" bIns="147616" rtlCol="0" anchor="b"/>
          <a:lstStyle>
            <a:lvl1pPr algn="l">
              <a:defRPr sz="2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339384" y="26278897"/>
            <a:ext cx="1422716" cy="1612128"/>
          </a:xfrm>
          <a:prstGeom prst="rect">
            <a:avLst/>
          </a:prstGeom>
        </p:spPr>
        <p:txBody>
          <a:bodyPr vert="horz" lIns="295232" tIns="147616" rIns="295232" bIns="147616" rtlCol="0" anchor="b"/>
          <a:lstStyle>
            <a:lvl1pPr algn="l">
              <a:defRPr sz="5800">
                <a:solidFill>
                  <a:schemeClr val="tx1">
                    <a:tint val="75000"/>
                  </a:schemeClr>
                </a:solidFill>
              </a:defRPr>
            </a:lvl1pPr>
          </a:lstStyle>
          <a:p>
            <a:fld id="{ED0A2A70-A5C0-4ADE-8971-6220196DA305}"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1476162" rtl="0" eaLnBrk="1" latinLnBrk="0" hangingPunct="1">
        <a:spcBef>
          <a:spcPct val="0"/>
        </a:spcBef>
        <a:buNone/>
        <a:defRPr kumimoji="1" sz="10300" kern="1200">
          <a:solidFill>
            <a:schemeClr val="tx1"/>
          </a:solidFill>
          <a:latin typeface="+mj-lt"/>
          <a:ea typeface="+mj-ea"/>
          <a:cs typeface="Trebuchet M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1107121" indent="-1107121" algn="l" defTabSz="1476162" rtl="0" eaLnBrk="1" latinLnBrk="0" hangingPunct="1">
        <a:spcBef>
          <a:spcPct val="20000"/>
        </a:spcBef>
        <a:spcAft>
          <a:spcPts val="1937"/>
        </a:spcAft>
        <a:buClr>
          <a:schemeClr val="tx2"/>
        </a:buClr>
        <a:buFont typeface="Wingdings 2" charset="2"/>
        <a:buChar char=""/>
        <a:defRPr kumimoji="1" sz="5800" kern="1200">
          <a:solidFill>
            <a:schemeClr val="tx1"/>
          </a:solidFill>
          <a:latin typeface="+mn-lt"/>
          <a:ea typeface="+mn-ea"/>
          <a:cs typeface="+mn-cs"/>
        </a:defRPr>
      </a:lvl1pPr>
      <a:lvl2pPr marL="2398763" indent="-922601" algn="l" defTabSz="1476162" rtl="0" eaLnBrk="1" latinLnBrk="0" hangingPunct="1">
        <a:spcBef>
          <a:spcPct val="20000"/>
        </a:spcBef>
        <a:spcAft>
          <a:spcPts val="1937"/>
        </a:spcAft>
        <a:buClr>
          <a:schemeClr val="tx2"/>
        </a:buClr>
        <a:buFont typeface="Wingdings 2" charset="2"/>
        <a:buChar char=""/>
        <a:defRPr kumimoji="1" sz="5200" kern="1200">
          <a:solidFill>
            <a:schemeClr val="tx1"/>
          </a:solidFill>
          <a:latin typeface="+mn-lt"/>
          <a:ea typeface="+mn-ea"/>
          <a:cs typeface="+mn-cs"/>
        </a:defRPr>
      </a:lvl2pPr>
      <a:lvl3pPr marL="3690404" indent="-738081" algn="l" defTabSz="1476162" rtl="0" eaLnBrk="1" latinLnBrk="0" hangingPunct="1">
        <a:spcBef>
          <a:spcPct val="20000"/>
        </a:spcBef>
        <a:spcAft>
          <a:spcPts val="1937"/>
        </a:spcAft>
        <a:buClr>
          <a:schemeClr val="tx2"/>
        </a:buClr>
        <a:buFont typeface="Wingdings 2" charset="2"/>
        <a:buChar char=""/>
        <a:defRPr kumimoji="1" sz="4500" kern="1200">
          <a:solidFill>
            <a:schemeClr val="tx1"/>
          </a:solidFill>
          <a:latin typeface="+mn-lt"/>
          <a:ea typeface="+mn-ea"/>
          <a:cs typeface="+mn-cs"/>
        </a:defRPr>
      </a:lvl3pPr>
      <a:lvl4pPr marL="5166566" indent="-738081" algn="l" defTabSz="1476162" rtl="0" eaLnBrk="1" latinLnBrk="0" hangingPunct="1">
        <a:spcBef>
          <a:spcPct val="20000"/>
        </a:spcBef>
        <a:spcAft>
          <a:spcPts val="1937"/>
        </a:spcAft>
        <a:buClr>
          <a:schemeClr val="tx2"/>
        </a:buClr>
        <a:buFont typeface="Wingdings 2" charset="2"/>
        <a:buChar char=""/>
        <a:defRPr kumimoji="1" sz="3900" kern="1200">
          <a:solidFill>
            <a:schemeClr val="tx1"/>
          </a:solidFill>
          <a:latin typeface="+mn-lt"/>
          <a:ea typeface="+mn-ea"/>
          <a:cs typeface="+mn-cs"/>
        </a:defRPr>
      </a:lvl4pPr>
      <a:lvl5pPr marL="6642727" indent="-738081" algn="l" defTabSz="1476162" rtl="0" eaLnBrk="1" latinLnBrk="0" hangingPunct="1">
        <a:spcBef>
          <a:spcPct val="20000"/>
        </a:spcBef>
        <a:spcAft>
          <a:spcPts val="1937"/>
        </a:spcAft>
        <a:buClr>
          <a:schemeClr val="tx2"/>
        </a:buClr>
        <a:buFont typeface="Wingdings 2" charset="2"/>
        <a:buChar char=""/>
        <a:defRPr kumimoji="1" sz="3900" kern="1200">
          <a:solidFill>
            <a:schemeClr val="tx1"/>
          </a:solidFill>
          <a:latin typeface="+mn-lt"/>
          <a:ea typeface="+mn-ea"/>
          <a:cs typeface="+mn-cs"/>
        </a:defRPr>
      </a:lvl5pPr>
      <a:lvl6pPr marL="8118889" indent="-738081" algn="l" defTabSz="1476162" rtl="0" eaLnBrk="1" latinLnBrk="0" hangingPunct="1">
        <a:spcBef>
          <a:spcPct val="20000"/>
        </a:spcBef>
        <a:buFont typeface="Arial"/>
        <a:buChar char="•"/>
        <a:defRPr kumimoji="1" sz="6500" kern="1200">
          <a:solidFill>
            <a:schemeClr val="tx1"/>
          </a:solidFill>
          <a:latin typeface="+mn-lt"/>
          <a:ea typeface="+mn-ea"/>
          <a:cs typeface="+mn-cs"/>
        </a:defRPr>
      </a:lvl6pPr>
      <a:lvl7pPr marL="9595051" indent="-738081" algn="l" defTabSz="1476162" rtl="0" eaLnBrk="1" latinLnBrk="0" hangingPunct="1">
        <a:spcBef>
          <a:spcPct val="20000"/>
        </a:spcBef>
        <a:buFont typeface="Arial"/>
        <a:buChar char="•"/>
        <a:defRPr kumimoji="1" sz="6500" kern="1200">
          <a:solidFill>
            <a:schemeClr val="tx1"/>
          </a:solidFill>
          <a:latin typeface="+mn-lt"/>
          <a:ea typeface="+mn-ea"/>
          <a:cs typeface="+mn-cs"/>
        </a:defRPr>
      </a:lvl7pPr>
      <a:lvl8pPr marL="11071212" indent="-738081" algn="l" defTabSz="1476162" rtl="0" eaLnBrk="1" latinLnBrk="0" hangingPunct="1">
        <a:spcBef>
          <a:spcPct val="20000"/>
        </a:spcBef>
        <a:buFont typeface="Arial"/>
        <a:buChar char="•"/>
        <a:defRPr kumimoji="1" sz="6500" kern="1200">
          <a:solidFill>
            <a:schemeClr val="tx1"/>
          </a:solidFill>
          <a:latin typeface="+mn-lt"/>
          <a:ea typeface="+mn-ea"/>
          <a:cs typeface="+mn-cs"/>
        </a:defRPr>
      </a:lvl8pPr>
      <a:lvl9pPr marL="12547374" indent="-738081" algn="l" defTabSz="1476162" rtl="0" eaLnBrk="1" latinLnBrk="0" hangingPunct="1">
        <a:spcBef>
          <a:spcPct val="20000"/>
        </a:spcBef>
        <a:buFont typeface="Arial"/>
        <a:buChar char="•"/>
        <a:defRPr kumimoji="1" sz="6500" kern="1200">
          <a:solidFill>
            <a:schemeClr val="tx1"/>
          </a:solidFill>
          <a:latin typeface="+mn-lt"/>
          <a:ea typeface="+mn-ea"/>
          <a:cs typeface="+mn-cs"/>
        </a:defRPr>
      </a:lvl9pPr>
    </p:bodyStyle>
    <p:otherStyle>
      <a:defPPr>
        <a:defRPr lang="en-US"/>
      </a:defPPr>
      <a:lvl1pPr marL="0" algn="l" defTabSz="1476162" rtl="0" eaLnBrk="1" latinLnBrk="0" hangingPunct="1">
        <a:defRPr kumimoji="1" sz="5800" kern="1200">
          <a:solidFill>
            <a:schemeClr val="tx1"/>
          </a:solidFill>
          <a:latin typeface="+mn-lt"/>
          <a:ea typeface="+mn-ea"/>
          <a:cs typeface="+mn-cs"/>
        </a:defRPr>
      </a:lvl1pPr>
      <a:lvl2pPr marL="1476162" algn="l" defTabSz="1476162" rtl="0" eaLnBrk="1" latinLnBrk="0" hangingPunct="1">
        <a:defRPr kumimoji="1" sz="5800" kern="1200">
          <a:solidFill>
            <a:schemeClr val="tx1"/>
          </a:solidFill>
          <a:latin typeface="+mn-lt"/>
          <a:ea typeface="+mn-ea"/>
          <a:cs typeface="+mn-cs"/>
        </a:defRPr>
      </a:lvl2pPr>
      <a:lvl3pPr marL="2952323" algn="l" defTabSz="1476162" rtl="0" eaLnBrk="1" latinLnBrk="0" hangingPunct="1">
        <a:defRPr kumimoji="1" sz="5800" kern="1200">
          <a:solidFill>
            <a:schemeClr val="tx1"/>
          </a:solidFill>
          <a:latin typeface="+mn-lt"/>
          <a:ea typeface="+mn-ea"/>
          <a:cs typeface="+mn-cs"/>
        </a:defRPr>
      </a:lvl3pPr>
      <a:lvl4pPr marL="4428485" algn="l" defTabSz="1476162" rtl="0" eaLnBrk="1" latinLnBrk="0" hangingPunct="1">
        <a:defRPr kumimoji="1" sz="5800" kern="1200">
          <a:solidFill>
            <a:schemeClr val="tx1"/>
          </a:solidFill>
          <a:latin typeface="+mn-lt"/>
          <a:ea typeface="+mn-ea"/>
          <a:cs typeface="+mn-cs"/>
        </a:defRPr>
      </a:lvl4pPr>
      <a:lvl5pPr marL="5904647" algn="l" defTabSz="1476162" rtl="0" eaLnBrk="1" latinLnBrk="0" hangingPunct="1">
        <a:defRPr kumimoji="1" sz="5800" kern="1200">
          <a:solidFill>
            <a:schemeClr val="tx1"/>
          </a:solidFill>
          <a:latin typeface="+mn-lt"/>
          <a:ea typeface="+mn-ea"/>
          <a:cs typeface="+mn-cs"/>
        </a:defRPr>
      </a:lvl5pPr>
      <a:lvl6pPr marL="7380808" algn="l" defTabSz="1476162" rtl="0" eaLnBrk="1" latinLnBrk="0" hangingPunct="1">
        <a:defRPr kumimoji="1" sz="5800" kern="1200">
          <a:solidFill>
            <a:schemeClr val="tx1"/>
          </a:solidFill>
          <a:latin typeface="+mn-lt"/>
          <a:ea typeface="+mn-ea"/>
          <a:cs typeface="+mn-cs"/>
        </a:defRPr>
      </a:lvl6pPr>
      <a:lvl7pPr marL="8856970" algn="l" defTabSz="1476162" rtl="0" eaLnBrk="1" latinLnBrk="0" hangingPunct="1">
        <a:defRPr kumimoji="1" sz="5800" kern="1200">
          <a:solidFill>
            <a:schemeClr val="tx1"/>
          </a:solidFill>
          <a:latin typeface="+mn-lt"/>
          <a:ea typeface="+mn-ea"/>
          <a:cs typeface="+mn-cs"/>
        </a:defRPr>
      </a:lvl7pPr>
      <a:lvl8pPr marL="10333131" algn="l" defTabSz="1476162" rtl="0" eaLnBrk="1" latinLnBrk="0" hangingPunct="1">
        <a:defRPr kumimoji="1" sz="5800" kern="1200">
          <a:solidFill>
            <a:schemeClr val="tx1"/>
          </a:solidFill>
          <a:latin typeface="+mn-lt"/>
          <a:ea typeface="+mn-ea"/>
          <a:cs typeface="+mn-cs"/>
        </a:defRPr>
      </a:lvl8pPr>
      <a:lvl9pPr marL="11809293" algn="l" defTabSz="1476162"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diagramColors" Target="../diagrams/colors1.xml"/><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diagramQuickStyle" Target="../diagrams/quickStyle1.xml"/><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gif"/><Relationship Id="rId24" Type="http://schemas.openxmlformats.org/officeDocument/2006/relationships/diagramLayout" Target="../diagrams/layout1.xml"/><Relationship Id="rId5" Type="http://schemas.openxmlformats.org/officeDocument/2006/relationships/image" Target="../media/image3.png"/><Relationship Id="rId15" Type="http://schemas.openxmlformats.org/officeDocument/2006/relationships/image" Target="../media/image13.jpeg"/><Relationship Id="rId23" Type="http://schemas.openxmlformats.org/officeDocument/2006/relationships/diagramData" Target="../diagrams/data1.xml"/><Relationship Id="rId28" Type="http://schemas.openxmlformats.org/officeDocument/2006/relationships/image" Target="../media/image21.jpe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microsoft.com/office/2007/relationships/diagramDrawing" Target="../diagrams/drawing1.xml"/></Relationships>
</file>

<file path=ppt/slides/_rels/slide2.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20.png"/><Relationship Id="rId7"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24.png"/><Relationship Id="rId4" Type="http://schemas.openxmlformats.org/officeDocument/2006/relationships/image" Target="../media/image2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右矢印 54"/>
          <p:cNvSpPr/>
          <p:nvPr/>
        </p:nvSpPr>
        <p:spPr>
          <a:xfrm flipH="1">
            <a:off x="8389424" y="26792399"/>
            <a:ext cx="2520000" cy="1800000"/>
          </a:xfrm>
          <a:prstGeom prst="rightArrow">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結果</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9" name="額縁 8"/>
          <p:cNvSpPr/>
          <p:nvPr/>
        </p:nvSpPr>
        <p:spPr>
          <a:xfrm>
            <a:off x="1693400" y="1306099"/>
            <a:ext cx="18000000" cy="3240000"/>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テスト</a:t>
            </a:r>
            <a:r>
              <a:rPr lang="ja-JP" altLang="en-US" sz="8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を基準に</a:t>
            </a:r>
            <a:r>
              <a:rPr lang="ja-JP" altLang="en-US"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した</a:t>
            </a:r>
            <a:endParaRPr lang="en-US" altLang="ja-JP"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endParaRPr>
          </a:p>
          <a:p>
            <a:pPr algn="ctr"/>
            <a:r>
              <a:rPr lang="ja-JP" altLang="en-US"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ソフトウェア</a:t>
            </a:r>
            <a:r>
              <a:rPr lang="ja-JP" altLang="en-US" sz="8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開発</a:t>
            </a:r>
            <a:r>
              <a:rPr lang="ja-JP" altLang="en-US"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プロセスの調査</a:t>
            </a:r>
            <a:endParaRPr lang="ja-JP" altLang="en-US" sz="8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endParaRPr>
          </a:p>
        </p:txBody>
      </p:sp>
      <p:pic>
        <p:nvPicPr>
          <p:cNvPr id="1026" name="Picture 2" descr="C:\Users\shimizu\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537" y="450355"/>
            <a:ext cx="2331725" cy="16504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shimizu\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527537" y="450355"/>
            <a:ext cx="2331725" cy="165049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6903044" y="4546099"/>
            <a:ext cx="13250743" cy="923330"/>
          </a:xfrm>
          <a:prstGeom prst="rect">
            <a:avLst/>
          </a:prstGeom>
          <a:noFill/>
          <a:effectLst>
            <a:reflection blurRad="6350" stA="52000" endA="300" endPos="35000" dir="5400000" sy="-100000" algn="bl" rotWithShape="0"/>
          </a:effectLst>
        </p:spPr>
        <p:txBody>
          <a:bodyPr wrap="none" lIns="91440" tIns="45720" rIns="91440" bIns="45720">
            <a:spAutoFit/>
          </a:bodyPr>
          <a:lstStyle/>
          <a:p>
            <a:pPr algn="ctr"/>
            <a:r>
              <a:rPr lang="en-US" altLang="ja-JP"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PM</a:t>
            </a:r>
            <a:r>
              <a:rPr lang="ja-JP" alt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コース 矢吹</a:t>
            </a:r>
            <a:r>
              <a:rPr lang="ja-JP"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研究室 </a:t>
            </a:r>
            <a:r>
              <a:rPr lang="en-US" altLang="ja-JP"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1042060 </a:t>
            </a:r>
            <a:r>
              <a:rPr lang="ja-JP"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清水 竜吾</a:t>
            </a:r>
          </a:p>
        </p:txBody>
      </p:sp>
      <p:sp>
        <p:nvSpPr>
          <p:cNvPr id="213" name="テキスト ボックス 212"/>
          <p:cNvSpPr txBox="1"/>
          <p:nvPr/>
        </p:nvSpPr>
        <p:spPr>
          <a:xfrm>
            <a:off x="2056993" y="11641551"/>
            <a:ext cx="6207148" cy="646331"/>
          </a:xfrm>
          <a:prstGeom prst="rect">
            <a:avLst/>
          </a:prstGeom>
          <a:noFill/>
          <a:ln>
            <a:noFill/>
          </a:ln>
        </p:spPr>
        <p:txBody>
          <a:bodyPr wrap="none" rtlCol="0">
            <a:spAutoFit/>
          </a:bodyPr>
          <a:lstStyle/>
          <a:p>
            <a:r>
              <a:rPr kumimoji="1" lang="ja-JP" altLang="en-US" sz="3600" b="1" dirty="0" smtClean="0">
                <a:ln>
                  <a:solidFill>
                    <a:schemeClr val="bg1"/>
                  </a:solidFill>
                </a:ln>
              </a:rPr>
              <a:t>ウォーターフォール・モデル</a:t>
            </a:r>
            <a:endParaRPr kumimoji="1" lang="ja-JP" altLang="en-US" sz="3600" b="1" dirty="0">
              <a:ln>
                <a:solidFill>
                  <a:schemeClr val="bg1"/>
                </a:solidFill>
              </a:ln>
            </a:endParaRPr>
          </a:p>
        </p:txBody>
      </p:sp>
      <p:sp>
        <p:nvSpPr>
          <p:cNvPr id="214" name="テキスト ボックス 213"/>
          <p:cNvSpPr txBox="1"/>
          <p:nvPr/>
        </p:nvSpPr>
        <p:spPr>
          <a:xfrm>
            <a:off x="8534159" y="11626110"/>
            <a:ext cx="6207148" cy="646331"/>
          </a:xfrm>
          <a:prstGeom prst="rect">
            <a:avLst/>
          </a:prstGeom>
          <a:noFill/>
        </p:spPr>
        <p:txBody>
          <a:bodyPr wrap="none" rtlCol="0">
            <a:spAutoFit/>
          </a:bodyPr>
          <a:lstStyle/>
          <a:p>
            <a:r>
              <a:rPr kumimoji="1" lang="ja-JP" altLang="en-US" sz="3600" b="1" dirty="0" smtClean="0">
                <a:ln>
                  <a:solidFill>
                    <a:schemeClr val="bg1"/>
                  </a:solidFill>
                </a:ln>
              </a:rPr>
              <a:t>アジャイルソフトウェア開発</a:t>
            </a:r>
            <a:endParaRPr kumimoji="1" lang="ja-JP" altLang="en-US" sz="3600" b="1" dirty="0">
              <a:ln>
                <a:solidFill>
                  <a:schemeClr val="bg1"/>
                </a:solidFill>
              </a:ln>
            </a:endParaRPr>
          </a:p>
        </p:txBody>
      </p:sp>
      <p:grpSp>
        <p:nvGrpSpPr>
          <p:cNvPr id="215" name="グループ化 214"/>
          <p:cNvGrpSpPr/>
          <p:nvPr/>
        </p:nvGrpSpPr>
        <p:grpSpPr>
          <a:xfrm>
            <a:off x="2221379" y="7589641"/>
            <a:ext cx="5040000" cy="3960000"/>
            <a:chOff x="8600191" y="12230303"/>
            <a:chExt cx="5040000" cy="3960000"/>
          </a:xfrm>
        </p:grpSpPr>
        <p:cxnSp>
          <p:nvCxnSpPr>
            <p:cNvPr id="216" name="直線矢印コネクタ 215"/>
            <p:cNvCxnSpPr/>
            <p:nvPr/>
          </p:nvCxnSpPr>
          <p:spPr>
            <a:xfrm>
              <a:off x="8600191" y="16190303"/>
              <a:ext cx="50400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8" name="角丸四角形 217"/>
            <p:cNvSpPr/>
            <p:nvPr/>
          </p:nvSpPr>
          <p:spPr>
            <a:xfrm>
              <a:off x="8666365" y="12447193"/>
              <a:ext cx="1814029" cy="494735"/>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ln>
                    <a:solidFill>
                      <a:sysClr val="windowText" lastClr="000000"/>
                    </a:solidFill>
                  </a:ln>
                </a:rPr>
                <a:t>要件定義</a:t>
              </a:r>
              <a:endParaRPr lang="ja-JP" altLang="en-US" sz="2000" b="1" dirty="0">
                <a:ln>
                  <a:solidFill>
                    <a:sysClr val="windowText" lastClr="000000"/>
                  </a:solidFill>
                </a:ln>
              </a:endParaRPr>
            </a:p>
          </p:txBody>
        </p:sp>
        <p:sp>
          <p:nvSpPr>
            <p:cNvPr id="219" name="角丸四角形 218"/>
            <p:cNvSpPr/>
            <p:nvPr/>
          </p:nvSpPr>
          <p:spPr>
            <a:xfrm>
              <a:off x="9565408" y="13172886"/>
              <a:ext cx="1814029" cy="494735"/>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ln>
                    <a:solidFill>
                      <a:sysClr val="windowText" lastClr="000000"/>
                    </a:solidFill>
                  </a:ln>
                </a:rPr>
                <a:t>設計</a:t>
              </a:r>
              <a:endParaRPr kumimoji="1" lang="ja-JP" altLang="en-US" sz="2000" b="1" dirty="0">
                <a:ln>
                  <a:solidFill>
                    <a:sysClr val="windowText" lastClr="000000"/>
                  </a:solidFill>
                </a:ln>
              </a:endParaRPr>
            </a:p>
          </p:txBody>
        </p:sp>
        <p:sp>
          <p:nvSpPr>
            <p:cNvPr id="220" name="角丸四角形 219"/>
            <p:cNvSpPr/>
            <p:nvPr/>
          </p:nvSpPr>
          <p:spPr>
            <a:xfrm>
              <a:off x="10986958" y="14723173"/>
              <a:ext cx="1814029" cy="494735"/>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ln>
                    <a:solidFill>
                      <a:sysClr val="windowText" lastClr="000000"/>
                    </a:solidFill>
                  </a:ln>
                </a:rPr>
                <a:t>テスト設計</a:t>
              </a:r>
              <a:endParaRPr kumimoji="1" lang="ja-JP" altLang="en-US" sz="2000" b="1" dirty="0">
                <a:ln>
                  <a:solidFill>
                    <a:sysClr val="windowText" lastClr="000000"/>
                  </a:solidFill>
                </a:ln>
              </a:endParaRPr>
            </a:p>
          </p:txBody>
        </p:sp>
        <p:sp>
          <p:nvSpPr>
            <p:cNvPr id="221" name="角丸四角形 220"/>
            <p:cNvSpPr/>
            <p:nvPr/>
          </p:nvSpPr>
          <p:spPr>
            <a:xfrm>
              <a:off x="10281279" y="13964549"/>
              <a:ext cx="1814029" cy="494735"/>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ln>
                    <a:solidFill>
                      <a:sysClr val="windowText" lastClr="000000"/>
                    </a:solidFill>
                  </a:ln>
                </a:rPr>
                <a:t>コーディング</a:t>
              </a:r>
              <a:endParaRPr kumimoji="1" lang="ja-JP" altLang="en-US" sz="2000" b="1" dirty="0">
                <a:ln>
                  <a:solidFill>
                    <a:sysClr val="windowText" lastClr="000000"/>
                  </a:solidFill>
                </a:ln>
              </a:endParaRPr>
            </a:p>
          </p:txBody>
        </p:sp>
        <p:cxnSp>
          <p:nvCxnSpPr>
            <p:cNvPr id="222" name="直線コネクタ 221"/>
            <p:cNvCxnSpPr/>
            <p:nvPr/>
          </p:nvCxnSpPr>
          <p:spPr>
            <a:xfrm flipV="1">
              <a:off x="8600191" y="12230303"/>
              <a:ext cx="0" cy="3960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線矢印コネクタ 222"/>
            <p:cNvCxnSpPr/>
            <p:nvPr/>
          </p:nvCxnSpPr>
          <p:spPr>
            <a:xfrm>
              <a:off x="10986958" y="12694561"/>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24" name="直線コネクタ 223"/>
            <p:cNvCxnSpPr>
              <a:stCxn id="218" idx="3"/>
            </p:cNvCxnSpPr>
            <p:nvPr/>
          </p:nvCxnSpPr>
          <p:spPr>
            <a:xfrm>
              <a:off x="10480394" y="12694561"/>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25" name="直線矢印コネクタ 224"/>
            <p:cNvCxnSpPr/>
            <p:nvPr/>
          </p:nvCxnSpPr>
          <p:spPr>
            <a:xfrm>
              <a:off x="11893972" y="13486225"/>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26" name="直線コネクタ 225"/>
            <p:cNvCxnSpPr/>
            <p:nvPr/>
          </p:nvCxnSpPr>
          <p:spPr>
            <a:xfrm>
              <a:off x="11387408" y="13486225"/>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27" name="直線矢印コネクタ 226"/>
            <p:cNvCxnSpPr/>
            <p:nvPr/>
          </p:nvCxnSpPr>
          <p:spPr>
            <a:xfrm>
              <a:off x="12616693" y="14263159"/>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28" name="直線コネクタ 227"/>
            <p:cNvCxnSpPr/>
            <p:nvPr/>
          </p:nvCxnSpPr>
          <p:spPr>
            <a:xfrm>
              <a:off x="12110129" y="14263159"/>
              <a:ext cx="506564" cy="0"/>
            </a:xfrm>
            <a:prstGeom prst="line">
              <a:avLst/>
            </a:prstGeom>
            <a:ln w="38100"/>
          </p:spPr>
          <p:style>
            <a:lnRef idx="1">
              <a:schemeClr val="dk1"/>
            </a:lnRef>
            <a:fillRef idx="0">
              <a:schemeClr val="dk1"/>
            </a:fillRef>
            <a:effectRef idx="0">
              <a:schemeClr val="dk1"/>
            </a:effectRef>
            <a:fontRef idx="minor">
              <a:schemeClr val="tx1"/>
            </a:fontRef>
          </p:style>
        </p:cxnSp>
        <p:sp>
          <p:nvSpPr>
            <p:cNvPr id="229" name="角丸四角形 228"/>
            <p:cNvSpPr/>
            <p:nvPr/>
          </p:nvSpPr>
          <p:spPr>
            <a:xfrm>
              <a:off x="11701512" y="15503017"/>
              <a:ext cx="1814029" cy="494735"/>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ln>
                    <a:solidFill>
                      <a:sysClr val="windowText" lastClr="000000"/>
                    </a:solidFill>
                  </a:ln>
                </a:rPr>
                <a:t>テスト実施</a:t>
              </a:r>
              <a:endParaRPr kumimoji="1" lang="ja-JP" altLang="en-US" sz="2000" b="1" dirty="0">
                <a:ln>
                  <a:solidFill>
                    <a:sysClr val="windowText" lastClr="000000"/>
                  </a:solidFill>
                </a:ln>
              </a:endParaRPr>
            </a:p>
          </p:txBody>
        </p:sp>
        <p:cxnSp>
          <p:nvCxnSpPr>
            <p:cNvPr id="230" name="直線矢印コネクタ 229"/>
            <p:cNvCxnSpPr/>
            <p:nvPr/>
          </p:nvCxnSpPr>
          <p:spPr>
            <a:xfrm>
              <a:off x="13357696" y="15021702"/>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31" name="直線コネクタ 230"/>
            <p:cNvCxnSpPr/>
            <p:nvPr/>
          </p:nvCxnSpPr>
          <p:spPr>
            <a:xfrm>
              <a:off x="12851132" y="15021702"/>
              <a:ext cx="506564"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232" name="グループ化 231"/>
          <p:cNvGrpSpPr/>
          <p:nvPr/>
        </p:nvGrpSpPr>
        <p:grpSpPr>
          <a:xfrm>
            <a:off x="8665569" y="7491885"/>
            <a:ext cx="5040000" cy="3993654"/>
            <a:chOff x="11629504" y="7579147"/>
            <a:chExt cx="5040000" cy="3993654"/>
          </a:xfrm>
        </p:grpSpPr>
        <p:cxnSp>
          <p:nvCxnSpPr>
            <p:cNvPr id="233" name="直線矢印コネクタ 232"/>
            <p:cNvCxnSpPr/>
            <p:nvPr/>
          </p:nvCxnSpPr>
          <p:spPr>
            <a:xfrm>
              <a:off x="11629504" y="11572801"/>
              <a:ext cx="50400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5" name="角丸四角形 234"/>
            <p:cNvSpPr>
              <a:spLocks noChangeAspect="1"/>
            </p:cNvSpPr>
            <p:nvPr/>
          </p:nvSpPr>
          <p:spPr>
            <a:xfrm>
              <a:off x="11695678" y="7829691"/>
              <a:ext cx="907015" cy="247368"/>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要件定義</a:t>
              </a:r>
            </a:p>
          </p:txBody>
        </p:sp>
        <p:sp>
          <p:nvSpPr>
            <p:cNvPr id="236" name="角丸四角形 235"/>
            <p:cNvSpPr>
              <a:spLocks noChangeAspect="1"/>
            </p:cNvSpPr>
            <p:nvPr/>
          </p:nvSpPr>
          <p:spPr>
            <a:xfrm>
              <a:off x="12195453" y="8206139"/>
              <a:ext cx="907015" cy="247368"/>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設計</a:t>
              </a:r>
              <a:endParaRPr kumimoji="1" lang="ja-JP" altLang="en-US" sz="900" b="1" dirty="0">
                <a:ln>
                  <a:solidFill>
                    <a:sysClr val="windowText" lastClr="000000"/>
                  </a:solidFill>
                </a:ln>
              </a:endParaRPr>
            </a:p>
          </p:txBody>
        </p:sp>
        <p:sp>
          <p:nvSpPr>
            <p:cNvPr id="237" name="角丸四角形 236"/>
            <p:cNvSpPr>
              <a:spLocks noChangeAspect="1"/>
            </p:cNvSpPr>
            <p:nvPr/>
          </p:nvSpPr>
          <p:spPr>
            <a:xfrm>
              <a:off x="13355750" y="8987963"/>
              <a:ext cx="907015" cy="247368"/>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テスト設計</a:t>
              </a:r>
              <a:endParaRPr kumimoji="1" lang="ja-JP" altLang="en-US" sz="900" b="1" dirty="0">
                <a:ln>
                  <a:solidFill>
                    <a:sysClr val="windowText" lastClr="000000"/>
                  </a:solidFill>
                </a:ln>
              </a:endParaRPr>
            </a:p>
          </p:txBody>
        </p:sp>
        <p:sp>
          <p:nvSpPr>
            <p:cNvPr id="238" name="角丸四角形 237"/>
            <p:cNvSpPr>
              <a:spLocks noChangeAspect="1"/>
            </p:cNvSpPr>
            <p:nvPr/>
          </p:nvSpPr>
          <p:spPr>
            <a:xfrm>
              <a:off x="12763360" y="8610398"/>
              <a:ext cx="907015" cy="247368"/>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コーディング</a:t>
              </a:r>
              <a:endParaRPr kumimoji="1" lang="ja-JP" altLang="en-US" sz="900" b="1" dirty="0">
                <a:ln>
                  <a:solidFill>
                    <a:sysClr val="windowText" lastClr="000000"/>
                  </a:solidFill>
                </a:ln>
              </a:endParaRPr>
            </a:p>
          </p:txBody>
        </p:sp>
        <p:cxnSp>
          <p:nvCxnSpPr>
            <p:cNvPr id="239" name="直線コネクタ 238"/>
            <p:cNvCxnSpPr/>
            <p:nvPr/>
          </p:nvCxnSpPr>
          <p:spPr>
            <a:xfrm flipV="1">
              <a:off x="11629504" y="7612801"/>
              <a:ext cx="0" cy="3960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線矢印コネクタ 239"/>
            <p:cNvCxnSpPr>
              <a:cxnSpLocks noChangeAspect="1"/>
            </p:cNvCxnSpPr>
            <p:nvPr/>
          </p:nvCxnSpPr>
          <p:spPr>
            <a:xfrm>
              <a:off x="12890898" y="7966976"/>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1" name="直線矢印コネクタ 240"/>
            <p:cNvCxnSpPr>
              <a:cxnSpLocks noChangeAspect="1"/>
            </p:cNvCxnSpPr>
            <p:nvPr/>
          </p:nvCxnSpPr>
          <p:spPr>
            <a:xfrm>
              <a:off x="13363963" y="8371235"/>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2" name="直線コネクタ 241"/>
            <p:cNvCxnSpPr>
              <a:cxnSpLocks noChangeAspect="1"/>
            </p:cNvCxnSpPr>
            <p:nvPr/>
          </p:nvCxnSpPr>
          <p:spPr>
            <a:xfrm>
              <a:off x="13102468" y="8371235"/>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43" name="角丸四角形 242"/>
            <p:cNvSpPr>
              <a:spLocks noChangeAspect="1"/>
            </p:cNvSpPr>
            <p:nvPr/>
          </p:nvSpPr>
          <p:spPr>
            <a:xfrm>
              <a:off x="13966933" y="9386953"/>
              <a:ext cx="907015" cy="247368"/>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テスト実施</a:t>
              </a:r>
              <a:endParaRPr kumimoji="1" lang="ja-JP" altLang="en-US" sz="900" b="1" dirty="0">
                <a:ln>
                  <a:solidFill>
                    <a:sysClr val="windowText" lastClr="000000"/>
                  </a:solidFill>
                </a:ln>
              </a:endParaRPr>
            </a:p>
          </p:txBody>
        </p:sp>
        <p:cxnSp>
          <p:nvCxnSpPr>
            <p:cNvPr id="244" name="直線コネクタ 243"/>
            <p:cNvCxnSpPr>
              <a:cxnSpLocks noChangeAspect="1"/>
            </p:cNvCxnSpPr>
            <p:nvPr/>
          </p:nvCxnSpPr>
          <p:spPr>
            <a:xfrm>
              <a:off x="12637616" y="7966976"/>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45" name="直線矢印コネクタ 244"/>
            <p:cNvCxnSpPr>
              <a:cxnSpLocks noChangeAspect="1"/>
            </p:cNvCxnSpPr>
            <p:nvPr/>
          </p:nvCxnSpPr>
          <p:spPr>
            <a:xfrm>
              <a:off x="13933760" y="8762798"/>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6" name="直線コネクタ 245"/>
            <p:cNvCxnSpPr>
              <a:cxnSpLocks noChangeAspect="1"/>
            </p:cNvCxnSpPr>
            <p:nvPr/>
          </p:nvCxnSpPr>
          <p:spPr>
            <a:xfrm>
              <a:off x="13672265" y="8762798"/>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47" name="直線矢印コネクタ 246"/>
            <p:cNvCxnSpPr>
              <a:cxnSpLocks noChangeAspect="1"/>
            </p:cNvCxnSpPr>
            <p:nvPr/>
          </p:nvCxnSpPr>
          <p:spPr>
            <a:xfrm>
              <a:off x="14555295" y="9140184"/>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8" name="直線コネクタ 247"/>
            <p:cNvCxnSpPr>
              <a:cxnSpLocks noChangeAspect="1"/>
            </p:cNvCxnSpPr>
            <p:nvPr/>
          </p:nvCxnSpPr>
          <p:spPr>
            <a:xfrm>
              <a:off x="14293800" y="9140184"/>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49" name="角丸四角形 248"/>
            <p:cNvSpPr>
              <a:spLocks noChangeAspect="1"/>
            </p:cNvSpPr>
            <p:nvPr/>
          </p:nvSpPr>
          <p:spPr>
            <a:xfrm>
              <a:off x="13059746" y="9667379"/>
              <a:ext cx="907015" cy="247368"/>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要件定義</a:t>
              </a:r>
            </a:p>
          </p:txBody>
        </p:sp>
        <p:sp>
          <p:nvSpPr>
            <p:cNvPr id="250" name="角丸四角形 249"/>
            <p:cNvSpPr>
              <a:spLocks noChangeAspect="1"/>
            </p:cNvSpPr>
            <p:nvPr/>
          </p:nvSpPr>
          <p:spPr>
            <a:xfrm>
              <a:off x="13559521" y="10043827"/>
              <a:ext cx="907015" cy="247368"/>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設計</a:t>
              </a:r>
              <a:endParaRPr kumimoji="1" lang="ja-JP" altLang="en-US" sz="900" b="1" dirty="0">
                <a:ln>
                  <a:solidFill>
                    <a:sysClr val="windowText" lastClr="000000"/>
                  </a:solidFill>
                </a:ln>
              </a:endParaRPr>
            </a:p>
          </p:txBody>
        </p:sp>
        <p:sp>
          <p:nvSpPr>
            <p:cNvPr id="251" name="角丸四角形 250"/>
            <p:cNvSpPr>
              <a:spLocks noChangeAspect="1"/>
            </p:cNvSpPr>
            <p:nvPr/>
          </p:nvSpPr>
          <p:spPr>
            <a:xfrm>
              <a:off x="14719818" y="10825651"/>
              <a:ext cx="907015" cy="247368"/>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テスト設計</a:t>
              </a:r>
              <a:endParaRPr kumimoji="1" lang="ja-JP" altLang="en-US" sz="900" b="1" dirty="0">
                <a:ln>
                  <a:solidFill>
                    <a:sysClr val="windowText" lastClr="000000"/>
                  </a:solidFill>
                </a:ln>
              </a:endParaRPr>
            </a:p>
          </p:txBody>
        </p:sp>
        <p:sp>
          <p:nvSpPr>
            <p:cNvPr id="252" name="角丸四角形 251"/>
            <p:cNvSpPr>
              <a:spLocks noChangeAspect="1"/>
            </p:cNvSpPr>
            <p:nvPr/>
          </p:nvSpPr>
          <p:spPr>
            <a:xfrm>
              <a:off x="14127428" y="10448086"/>
              <a:ext cx="907015" cy="247368"/>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コーディング</a:t>
              </a:r>
              <a:endParaRPr kumimoji="1" lang="ja-JP" altLang="en-US" sz="900" b="1" dirty="0">
                <a:ln>
                  <a:solidFill>
                    <a:sysClr val="windowText" lastClr="000000"/>
                  </a:solidFill>
                </a:ln>
              </a:endParaRPr>
            </a:p>
          </p:txBody>
        </p:sp>
        <p:cxnSp>
          <p:nvCxnSpPr>
            <p:cNvPr id="253" name="直線矢印コネクタ 252"/>
            <p:cNvCxnSpPr>
              <a:cxnSpLocks noChangeAspect="1"/>
            </p:cNvCxnSpPr>
            <p:nvPr/>
          </p:nvCxnSpPr>
          <p:spPr>
            <a:xfrm>
              <a:off x="14254966" y="9804664"/>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54" name="直線矢印コネクタ 253"/>
            <p:cNvCxnSpPr>
              <a:cxnSpLocks noChangeAspect="1"/>
            </p:cNvCxnSpPr>
            <p:nvPr/>
          </p:nvCxnSpPr>
          <p:spPr>
            <a:xfrm>
              <a:off x="14728031" y="10208923"/>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55" name="直線コネクタ 254"/>
            <p:cNvCxnSpPr>
              <a:cxnSpLocks noChangeAspect="1"/>
            </p:cNvCxnSpPr>
            <p:nvPr/>
          </p:nvCxnSpPr>
          <p:spPr>
            <a:xfrm>
              <a:off x="14466536" y="10208923"/>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56" name="角丸四角形 255"/>
            <p:cNvSpPr>
              <a:spLocks noChangeAspect="1"/>
            </p:cNvSpPr>
            <p:nvPr/>
          </p:nvSpPr>
          <p:spPr>
            <a:xfrm>
              <a:off x="15331001" y="11224641"/>
              <a:ext cx="907015" cy="247368"/>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テスト実施</a:t>
              </a:r>
              <a:endParaRPr kumimoji="1" lang="ja-JP" altLang="en-US" sz="900" b="1" dirty="0">
                <a:ln>
                  <a:solidFill>
                    <a:sysClr val="windowText" lastClr="000000"/>
                  </a:solidFill>
                </a:ln>
              </a:endParaRPr>
            </a:p>
          </p:txBody>
        </p:sp>
        <p:cxnSp>
          <p:nvCxnSpPr>
            <p:cNvPr id="257" name="直線コネクタ 256"/>
            <p:cNvCxnSpPr>
              <a:cxnSpLocks noChangeAspect="1"/>
            </p:cNvCxnSpPr>
            <p:nvPr/>
          </p:nvCxnSpPr>
          <p:spPr>
            <a:xfrm>
              <a:off x="14001684" y="9804664"/>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58" name="直線矢印コネクタ 257"/>
            <p:cNvCxnSpPr>
              <a:cxnSpLocks noChangeAspect="1"/>
            </p:cNvCxnSpPr>
            <p:nvPr/>
          </p:nvCxnSpPr>
          <p:spPr>
            <a:xfrm>
              <a:off x="15297828" y="10600486"/>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59" name="直線コネクタ 258"/>
            <p:cNvCxnSpPr>
              <a:cxnSpLocks noChangeAspect="1"/>
            </p:cNvCxnSpPr>
            <p:nvPr/>
          </p:nvCxnSpPr>
          <p:spPr>
            <a:xfrm>
              <a:off x="15036333" y="10600486"/>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60" name="直線矢印コネクタ 259"/>
            <p:cNvCxnSpPr>
              <a:cxnSpLocks noChangeAspect="1"/>
            </p:cNvCxnSpPr>
            <p:nvPr/>
          </p:nvCxnSpPr>
          <p:spPr>
            <a:xfrm>
              <a:off x="15919363" y="10977872"/>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61" name="直線コネクタ 260"/>
            <p:cNvCxnSpPr>
              <a:cxnSpLocks noChangeAspect="1"/>
            </p:cNvCxnSpPr>
            <p:nvPr/>
          </p:nvCxnSpPr>
          <p:spPr>
            <a:xfrm>
              <a:off x="15657868" y="10977872"/>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62" name="直線矢印コネクタ 261"/>
            <p:cNvCxnSpPr>
              <a:cxnSpLocks noChangeAspect="1"/>
            </p:cNvCxnSpPr>
            <p:nvPr/>
          </p:nvCxnSpPr>
          <p:spPr>
            <a:xfrm>
              <a:off x="13717736" y="9428216"/>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63" name="直線コネクタ 262"/>
            <p:cNvCxnSpPr>
              <a:cxnSpLocks noChangeAspect="1"/>
            </p:cNvCxnSpPr>
            <p:nvPr/>
          </p:nvCxnSpPr>
          <p:spPr>
            <a:xfrm>
              <a:off x="13728087" y="9428216"/>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64" name="直線矢印コネクタ 263"/>
            <p:cNvCxnSpPr>
              <a:cxnSpLocks noChangeAspect="1"/>
            </p:cNvCxnSpPr>
            <p:nvPr/>
          </p:nvCxnSpPr>
          <p:spPr>
            <a:xfrm>
              <a:off x="12195453" y="7587713"/>
              <a:ext cx="0" cy="241978"/>
            </a:xfrm>
            <a:prstGeom prst="straightConnector1">
              <a:avLst/>
            </a:prstGeom>
            <a:ln w="38100">
              <a:prstDash val="sysDot"/>
              <a:tailEnd type="arrow"/>
            </a:ln>
          </p:spPr>
          <p:style>
            <a:lnRef idx="1">
              <a:schemeClr val="dk1"/>
            </a:lnRef>
            <a:fillRef idx="0">
              <a:schemeClr val="dk1"/>
            </a:fillRef>
            <a:effectRef idx="0">
              <a:schemeClr val="dk1"/>
            </a:effectRef>
            <a:fontRef idx="minor">
              <a:schemeClr val="tx1"/>
            </a:fontRef>
          </p:style>
        </p:cxnSp>
        <p:cxnSp>
          <p:nvCxnSpPr>
            <p:cNvPr id="265" name="直線コネクタ 264"/>
            <p:cNvCxnSpPr>
              <a:cxnSpLocks noChangeAspect="1"/>
            </p:cNvCxnSpPr>
            <p:nvPr/>
          </p:nvCxnSpPr>
          <p:spPr>
            <a:xfrm>
              <a:off x="12195452" y="7579147"/>
              <a:ext cx="3960000"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266" name="直線コネクタ 265"/>
            <p:cNvCxnSpPr>
              <a:cxnSpLocks noChangeAspect="1"/>
            </p:cNvCxnSpPr>
            <p:nvPr/>
          </p:nvCxnSpPr>
          <p:spPr>
            <a:xfrm>
              <a:off x="16110937" y="7579149"/>
              <a:ext cx="0" cy="3636000"/>
            </a:xfrm>
            <a:prstGeom prst="line">
              <a:avLst/>
            </a:prstGeom>
            <a:ln w="38100">
              <a:prstDash val="sysDot"/>
            </a:ln>
          </p:spPr>
          <p:style>
            <a:lnRef idx="1">
              <a:schemeClr val="dk1"/>
            </a:lnRef>
            <a:fillRef idx="0">
              <a:schemeClr val="dk1"/>
            </a:fillRef>
            <a:effectRef idx="0">
              <a:schemeClr val="dk1"/>
            </a:effectRef>
            <a:fontRef idx="minor">
              <a:schemeClr val="tx1"/>
            </a:fontRef>
          </p:style>
        </p:cxnSp>
      </p:grpSp>
      <p:sp>
        <p:nvSpPr>
          <p:cNvPr id="18" name="正方形/長方形 17"/>
          <p:cNvSpPr/>
          <p:nvPr/>
        </p:nvSpPr>
        <p:spPr>
          <a:xfrm>
            <a:off x="1693399" y="5791722"/>
            <a:ext cx="18446782" cy="1618902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フローチャート : 磁気ディスク 16"/>
          <p:cNvSpPr/>
          <p:nvPr/>
        </p:nvSpPr>
        <p:spPr>
          <a:xfrm>
            <a:off x="325247" y="4986859"/>
            <a:ext cx="2736304" cy="1584176"/>
          </a:xfrm>
          <a:prstGeom prst="flowChartMagneticDisk">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背景</a:t>
            </a:r>
            <a:endParaRPr kumimoji="1" lang="ja-JP" altLang="en-US" dirty="0"/>
          </a:p>
        </p:txBody>
      </p:sp>
      <p:sp>
        <p:nvSpPr>
          <p:cNvPr id="273" name="正方形/長方形 272"/>
          <p:cNvSpPr/>
          <p:nvPr/>
        </p:nvSpPr>
        <p:spPr>
          <a:xfrm>
            <a:off x="1693399" y="6595579"/>
            <a:ext cx="6991017" cy="830997"/>
          </a:xfrm>
          <a:prstGeom prst="rect">
            <a:avLst/>
          </a:prstGeom>
          <a:noFill/>
        </p:spPr>
        <p:txBody>
          <a:bodyPr wrap="none" lIns="91440" tIns="45720" rIns="91440" bIns="45720">
            <a:spAutoFit/>
          </a:bodyPr>
          <a:lstStyle/>
          <a:p>
            <a:pPr algn="ctr"/>
            <a:r>
              <a:rPr lang="ja-JP" alt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200025" dir="15000000" sy="30000" kx="-1800000" algn="bl" rotWithShape="0">
                    <a:prstClr val="black">
                      <a:alpha val="32000"/>
                    </a:prstClr>
                  </a:outerShdw>
                </a:effectLst>
                <a:latin typeface="HGSｺﾞｼｯｸE" panose="020B0900000000000000" pitchFamily="50" charset="-128"/>
                <a:ea typeface="HGSｺﾞｼｯｸE" panose="020B0900000000000000" pitchFamily="50" charset="-128"/>
              </a:rPr>
              <a:t>さまざまな開発プロセス</a:t>
            </a:r>
            <a:endParaRPr lang="ja-JP" alt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200025" dir="15000000" sy="30000" kx="-1800000" algn="bl" rotWithShape="0">
                  <a:prstClr val="black">
                    <a:alpha val="32000"/>
                  </a:prstClr>
                </a:outerShdw>
              </a:effectLst>
              <a:latin typeface="HGSｺﾞｼｯｸE" panose="020B0900000000000000" pitchFamily="50" charset="-128"/>
              <a:ea typeface="HGSｺﾞｼｯｸE" panose="020B0900000000000000" pitchFamily="50" charset="-128"/>
            </a:endParaRPr>
          </a:p>
        </p:txBody>
      </p:sp>
      <p:grpSp>
        <p:nvGrpSpPr>
          <p:cNvPr id="275" name="グループ化 274"/>
          <p:cNvGrpSpPr/>
          <p:nvPr/>
        </p:nvGrpSpPr>
        <p:grpSpPr>
          <a:xfrm>
            <a:off x="15014160" y="7508712"/>
            <a:ext cx="5040000" cy="3993654"/>
            <a:chOff x="11734966" y="12187659"/>
            <a:chExt cx="5040000" cy="3993654"/>
          </a:xfrm>
        </p:grpSpPr>
        <p:cxnSp>
          <p:nvCxnSpPr>
            <p:cNvPr id="276" name="直線矢印コネクタ 275"/>
            <p:cNvCxnSpPr/>
            <p:nvPr/>
          </p:nvCxnSpPr>
          <p:spPr>
            <a:xfrm>
              <a:off x="11734966" y="16181313"/>
              <a:ext cx="50400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8" name="角丸四角形 277"/>
            <p:cNvSpPr>
              <a:spLocks noChangeAspect="1"/>
            </p:cNvSpPr>
            <p:nvPr/>
          </p:nvSpPr>
          <p:spPr>
            <a:xfrm>
              <a:off x="11801140" y="12438203"/>
              <a:ext cx="907015" cy="247368"/>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要件定義</a:t>
              </a:r>
            </a:p>
          </p:txBody>
        </p:sp>
        <p:sp>
          <p:nvSpPr>
            <p:cNvPr id="279" name="角丸四角形 278"/>
            <p:cNvSpPr>
              <a:spLocks noChangeAspect="1"/>
            </p:cNvSpPr>
            <p:nvPr/>
          </p:nvSpPr>
          <p:spPr>
            <a:xfrm>
              <a:off x="12300915" y="12814651"/>
              <a:ext cx="907015" cy="247368"/>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設計</a:t>
              </a:r>
              <a:endParaRPr kumimoji="1" lang="ja-JP" altLang="en-US" sz="900" b="1" dirty="0">
                <a:ln>
                  <a:solidFill>
                    <a:sysClr val="windowText" lastClr="000000"/>
                  </a:solidFill>
                </a:ln>
              </a:endParaRPr>
            </a:p>
          </p:txBody>
        </p:sp>
        <p:sp>
          <p:nvSpPr>
            <p:cNvPr id="280" name="角丸四角形 279"/>
            <p:cNvSpPr>
              <a:spLocks noChangeAspect="1"/>
            </p:cNvSpPr>
            <p:nvPr/>
          </p:nvSpPr>
          <p:spPr>
            <a:xfrm>
              <a:off x="12868448" y="13216306"/>
              <a:ext cx="907015" cy="247368"/>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テスト設計</a:t>
              </a:r>
              <a:endParaRPr kumimoji="1" lang="ja-JP" altLang="en-US" sz="900" b="1" dirty="0">
                <a:ln>
                  <a:solidFill>
                    <a:sysClr val="windowText" lastClr="000000"/>
                  </a:solidFill>
                </a:ln>
              </a:endParaRPr>
            </a:p>
          </p:txBody>
        </p:sp>
        <p:sp>
          <p:nvSpPr>
            <p:cNvPr id="281" name="角丸四角形 280"/>
            <p:cNvSpPr>
              <a:spLocks noChangeAspect="1"/>
            </p:cNvSpPr>
            <p:nvPr/>
          </p:nvSpPr>
          <p:spPr>
            <a:xfrm>
              <a:off x="13480252" y="13610473"/>
              <a:ext cx="907015" cy="247368"/>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コーディング</a:t>
              </a:r>
              <a:endParaRPr kumimoji="1" lang="ja-JP" altLang="en-US" sz="900" b="1" dirty="0">
                <a:ln>
                  <a:solidFill>
                    <a:sysClr val="windowText" lastClr="000000"/>
                  </a:solidFill>
                </a:ln>
              </a:endParaRPr>
            </a:p>
          </p:txBody>
        </p:sp>
        <p:cxnSp>
          <p:nvCxnSpPr>
            <p:cNvPr id="282" name="直線コネクタ 281"/>
            <p:cNvCxnSpPr/>
            <p:nvPr/>
          </p:nvCxnSpPr>
          <p:spPr>
            <a:xfrm flipV="1">
              <a:off x="11734966" y="12221313"/>
              <a:ext cx="0" cy="3960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線矢印コネクタ 282"/>
            <p:cNvCxnSpPr>
              <a:cxnSpLocks noChangeAspect="1"/>
            </p:cNvCxnSpPr>
            <p:nvPr/>
          </p:nvCxnSpPr>
          <p:spPr>
            <a:xfrm>
              <a:off x="12996360" y="12575488"/>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84" name="直線矢印コネクタ 283"/>
            <p:cNvCxnSpPr>
              <a:cxnSpLocks noChangeAspect="1"/>
            </p:cNvCxnSpPr>
            <p:nvPr/>
          </p:nvCxnSpPr>
          <p:spPr>
            <a:xfrm>
              <a:off x="13469425" y="12979747"/>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85" name="直線コネクタ 284"/>
            <p:cNvCxnSpPr>
              <a:cxnSpLocks noChangeAspect="1"/>
            </p:cNvCxnSpPr>
            <p:nvPr/>
          </p:nvCxnSpPr>
          <p:spPr>
            <a:xfrm>
              <a:off x="13207930" y="12979747"/>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86" name="角丸四角形 285"/>
            <p:cNvSpPr>
              <a:spLocks noChangeAspect="1"/>
            </p:cNvSpPr>
            <p:nvPr/>
          </p:nvSpPr>
          <p:spPr>
            <a:xfrm>
              <a:off x="14072395" y="13995465"/>
              <a:ext cx="907015" cy="247368"/>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テスト実施</a:t>
              </a:r>
              <a:endParaRPr kumimoji="1" lang="ja-JP" altLang="en-US" sz="900" b="1" dirty="0">
                <a:ln>
                  <a:solidFill>
                    <a:sysClr val="windowText" lastClr="000000"/>
                  </a:solidFill>
                </a:ln>
              </a:endParaRPr>
            </a:p>
          </p:txBody>
        </p:sp>
        <p:cxnSp>
          <p:nvCxnSpPr>
            <p:cNvPr id="287" name="直線コネクタ 286"/>
            <p:cNvCxnSpPr>
              <a:cxnSpLocks noChangeAspect="1"/>
            </p:cNvCxnSpPr>
            <p:nvPr/>
          </p:nvCxnSpPr>
          <p:spPr>
            <a:xfrm>
              <a:off x="12743078" y="12575488"/>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8" name="直線矢印コネクタ 287"/>
            <p:cNvCxnSpPr>
              <a:cxnSpLocks noChangeAspect="1"/>
            </p:cNvCxnSpPr>
            <p:nvPr/>
          </p:nvCxnSpPr>
          <p:spPr>
            <a:xfrm>
              <a:off x="14039222" y="13371310"/>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89" name="直線コネクタ 288"/>
            <p:cNvCxnSpPr>
              <a:cxnSpLocks noChangeAspect="1"/>
            </p:cNvCxnSpPr>
            <p:nvPr/>
          </p:nvCxnSpPr>
          <p:spPr>
            <a:xfrm>
              <a:off x="13777727" y="13371310"/>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90" name="直線矢印コネクタ 289"/>
            <p:cNvCxnSpPr>
              <a:cxnSpLocks noChangeAspect="1"/>
            </p:cNvCxnSpPr>
            <p:nvPr/>
          </p:nvCxnSpPr>
          <p:spPr>
            <a:xfrm>
              <a:off x="14660757" y="13748696"/>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91" name="直線コネクタ 290"/>
            <p:cNvCxnSpPr>
              <a:cxnSpLocks noChangeAspect="1"/>
            </p:cNvCxnSpPr>
            <p:nvPr/>
          </p:nvCxnSpPr>
          <p:spPr>
            <a:xfrm>
              <a:off x="14399262" y="13748696"/>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92" name="角丸四角形 291"/>
            <p:cNvSpPr>
              <a:spLocks noChangeAspect="1"/>
            </p:cNvSpPr>
            <p:nvPr/>
          </p:nvSpPr>
          <p:spPr>
            <a:xfrm>
              <a:off x="13165208" y="14275891"/>
              <a:ext cx="907015" cy="247368"/>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要件定義</a:t>
              </a:r>
            </a:p>
          </p:txBody>
        </p:sp>
        <p:sp>
          <p:nvSpPr>
            <p:cNvPr id="293" name="角丸四角形 292"/>
            <p:cNvSpPr>
              <a:spLocks noChangeAspect="1"/>
            </p:cNvSpPr>
            <p:nvPr/>
          </p:nvSpPr>
          <p:spPr>
            <a:xfrm>
              <a:off x="13664983" y="14652339"/>
              <a:ext cx="907015" cy="247368"/>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設計</a:t>
              </a:r>
              <a:endParaRPr kumimoji="1" lang="ja-JP" altLang="en-US" sz="900" b="1" dirty="0">
                <a:ln>
                  <a:solidFill>
                    <a:sysClr val="windowText" lastClr="000000"/>
                  </a:solidFill>
                </a:ln>
              </a:endParaRPr>
            </a:p>
          </p:txBody>
        </p:sp>
        <p:sp>
          <p:nvSpPr>
            <p:cNvPr id="294" name="角丸四角形 293"/>
            <p:cNvSpPr>
              <a:spLocks noChangeAspect="1"/>
            </p:cNvSpPr>
            <p:nvPr/>
          </p:nvSpPr>
          <p:spPr>
            <a:xfrm>
              <a:off x="14233566" y="15056598"/>
              <a:ext cx="907015" cy="247368"/>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テスト設計</a:t>
              </a:r>
              <a:endParaRPr kumimoji="1" lang="ja-JP" altLang="en-US" sz="900" b="1" dirty="0">
                <a:ln>
                  <a:solidFill>
                    <a:sysClr val="windowText" lastClr="000000"/>
                  </a:solidFill>
                </a:ln>
              </a:endParaRPr>
            </a:p>
          </p:txBody>
        </p:sp>
        <p:sp>
          <p:nvSpPr>
            <p:cNvPr id="295" name="角丸四角形 294"/>
            <p:cNvSpPr>
              <a:spLocks noChangeAspect="1"/>
            </p:cNvSpPr>
            <p:nvPr/>
          </p:nvSpPr>
          <p:spPr>
            <a:xfrm>
              <a:off x="14851410" y="15448161"/>
              <a:ext cx="907015" cy="247368"/>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コーディング</a:t>
              </a:r>
              <a:endParaRPr kumimoji="1" lang="ja-JP" altLang="en-US" sz="900" b="1" dirty="0">
                <a:ln>
                  <a:solidFill>
                    <a:sysClr val="windowText" lastClr="000000"/>
                  </a:solidFill>
                </a:ln>
              </a:endParaRPr>
            </a:p>
          </p:txBody>
        </p:sp>
        <p:cxnSp>
          <p:nvCxnSpPr>
            <p:cNvPr id="296" name="直線矢印コネクタ 295"/>
            <p:cNvCxnSpPr>
              <a:cxnSpLocks noChangeAspect="1"/>
            </p:cNvCxnSpPr>
            <p:nvPr/>
          </p:nvCxnSpPr>
          <p:spPr>
            <a:xfrm>
              <a:off x="14360428" y="14413176"/>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97" name="直線矢印コネクタ 296"/>
            <p:cNvCxnSpPr>
              <a:cxnSpLocks noChangeAspect="1"/>
            </p:cNvCxnSpPr>
            <p:nvPr/>
          </p:nvCxnSpPr>
          <p:spPr>
            <a:xfrm>
              <a:off x="14833493" y="14817435"/>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98" name="直線コネクタ 297"/>
            <p:cNvCxnSpPr>
              <a:cxnSpLocks noChangeAspect="1"/>
            </p:cNvCxnSpPr>
            <p:nvPr/>
          </p:nvCxnSpPr>
          <p:spPr>
            <a:xfrm>
              <a:off x="14571998" y="14817435"/>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99" name="角丸四角形 298"/>
            <p:cNvSpPr>
              <a:spLocks noChangeAspect="1"/>
            </p:cNvSpPr>
            <p:nvPr/>
          </p:nvSpPr>
          <p:spPr>
            <a:xfrm>
              <a:off x="15436463" y="15833153"/>
              <a:ext cx="907015" cy="247368"/>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テスト実施</a:t>
              </a:r>
              <a:endParaRPr kumimoji="1" lang="ja-JP" altLang="en-US" sz="900" b="1" dirty="0">
                <a:ln>
                  <a:solidFill>
                    <a:sysClr val="windowText" lastClr="000000"/>
                  </a:solidFill>
                </a:ln>
              </a:endParaRPr>
            </a:p>
          </p:txBody>
        </p:sp>
        <p:cxnSp>
          <p:nvCxnSpPr>
            <p:cNvPr id="300" name="直線コネクタ 299"/>
            <p:cNvCxnSpPr>
              <a:cxnSpLocks noChangeAspect="1"/>
            </p:cNvCxnSpPr>
            <p:nvPr/>
          </p:nvCxnSpPr>
          <p:spPr>
            <a:xfrm>
              <a:off x="14107146" y="14413176"/>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01" name="直線矢印コネクタ 300"/>
            <p:cNvCxnSpPr>
              <a:cxnSpLocks noChangeAspect="1"/>
            </p:cNvCxnSpPr>
            <p:nvPr/>
          </p:nvCxnSpPr>
          <p:spPr>
            <a:xfrm>
              <a:off x="15403290" y="15208998"/>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02" name="直線コネクタ 301"/>
            <p:cNvCxnSpPr>
              <a:cxnSpLocks noChangeAspect="1"/>
            </p:cNvCxnSpPr>
            <p:nvPr/>
          </p:nvCxnSpPr>
          <p:spPr>
            <a:xfrm>
              <a:off x="15141795" y="15208998"/>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03" name="直線矢印コネクタ 302"/>
            <p:cNvCxnSpPr>
              <a:cxnSpLocks noChangeAspect="1"/>
            </p:cNvCxnSpPr>
            <p:nvPr/>
          </p:nvCxnSpPr>
          <p:spPr>
            <a:xfrm>
              <a:off x="16024825" y="15586384"/>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04" name="直線コネクタ 303"/>
            <p:cNvCxnSpPr>
              <a:cxnSpLocks noChangeAspect="1"/>
            </p:cNvCxnSpPr>
            <p:nvPr/>
          </p:nvCxnSpPr>
          <p:spPr>
            <a:xfrm>
              <a:off x="15763330" y="15586384"/>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05" name="直線矢印コネクタ 304"/>
            <p:cNvCxnSpPr>
              <a:cxnSpLocks noChangeAspect="1"/>
            </p:cNvCxnSpPr>
            <p:nvPr/>
          </p:nvCxnSpPr>
          <p:spPr>
            <a:xfrm>
              <a:off x="13823198" y="14036728"/>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06" name="直線コネクタ 305"/>
            <p:cNvCxnSpPr>
              <a:cxnSpLocks noChangeAspect="1"/>
            </p:cNvCxnSpPr>
            <p:nvPr/>
          </p:nvCxnSpPr>
          <p:spPr>
            <a:xfrm>
              <a:off x="13833549" y="14036728"/>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07" name="直線矢印コネクタ 306"/>
            <p:cNvCxnSpPr>
              <a:cxnSpLocks noChangeAspect="1"/>
            </p:cNvCxnSpPr>
            <p:nvPr/>
          </p:nvCxnSpPr>
          <p:spPr>
            <a:xfrm>
              <a:off x="12300915" y="12196225"/>
              <a:ext cx="0" cy="241978"/>
            </a:xfrm>
            <a:prstGeom prst="straightConnector1">
              <a:avLst/>
            </a:prstGeom>
            <a:ln w="38100">
              <a:prstDash val="sysDot"/>
              <a:tailEnd type="arrow"/>
            </a:ln>
          </p:spPr>
          <p:style>
            <a:lnRef idx="1">
              <a:schemeClr val="dk1"/>
            </a:lnRef>
            <a:fillRef idx="0">
              <a:schemeClr val="dk1"/>
            </a:fillRef>
            <a:effectRef idx="0">
              <a:schemeClr val="dk1"/>
            </a:effectRef>
            <a:fontRef idx="minor">
              <a:schemeClr val="tx1"/>
            </a:fontRef>
          </p:style>
        </p:cxnSp>
        <p:cxnSp>
          <p:nvCxnSpPr>
            <p:cNvPr id="308" name="直線コネクタ 307"/>
            <p:cNvCxnSpPr>
              <a:cxnSpLocks noChangeAspect="1"/>
            </p:cNvCxnSpPr>
            <p:nvPr/>
          </p:nvCxnSpPr>
          <p:spPr>
            <a:xfrm>
              <a:off x="12300914" y="12187659"/>
              <a:ext cx="3960000"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309" name="直線コネクタ 308"/>
            <p:cNvCxnSpPr>
              <a:cxnSpLocks noChangeAspect="1"/>
            </p:cNvCxnSpPr>
            <p:nvPr/>
          </p:nvCxnSpPr>
          <p:spPr>
            <a:xfrm>
              <a:off x="16216399" y="12187661"/>
              <a:ext cx="0" cy="3636000"/>
            </a:xfrm>
            <a:prstGeom prst="line">
              <a:avLst/>
            </a:prstGeom>
            <a:ln w="38100">
              <a:prstDash val="sysDot"/>
            </a:ln>
          </p:spPr>
          <p:style>
            <a:lnRef idx="1">
              <a:schemeClr val="dk1"/>
            </a:lnRef>
            <a:fillRef idx="0">
              <a:schemeClr val="dk1"/>
            </a:fillRef>
            <a:effectRef idx="0">
              <a:schemeClr val="dk1"/>
            </a:effectRef>
            <a:fontRef idx="minor">
              <a:schemeClr val="tx1"/>
            </a:fontRef>
          </p:style>
        </p:cxnSp>
      </p:grpSp>
      <p:sp>
        <p:nvSpPr>
          <p:cNvPr id="310" name="テキスト ボックス 309"/>
          <p:cNvSpPr txBox="1"/>
          <p:nvPr/>
        </p:nvSpPr>
        <p:spPr>
          <a:xfrm>
            <a:off x="15780284" y="11591884"/>
            <a:ext cx="3427541" cy="646331"/>
          </a:xfrm>
          <a:prstGeom prst="rect">
            <a:avLst/>
          </a:prstGeom>
          <a:noFill/>
          <a:ln>
            <a:noFill/>
          </a:ln>
        </p:spPr>
        <p:txBody>
          <a:bodyPr wrap="none" rtlCol="0">
            <a:spAutoFit/>
          </a:bodyPr>
          <a:lstStyle/>
          <a:p>
            <a:r>
              <a:rPr kumimoji="1" lang="ja-JP" altLang="en-US" sz="3600" b="1" dirty="0" smtClean="0">
                <a:ln>
                  <a:solidFill>
                    <a:schemeClr val="bg1"/>
                  </a:solidFill>
                </a:ln>
              </a:rPr>
              <a:t>テスト駆動開発</a:t>
            </a:r>
            <a:endParaRPr kumimoji="1" lang="ja-JP" altLang="en-US" sz="3600" b="1" dirty="0">
              <a:ln>
                <a:solidFill>
                  <a:schemeClr val="bg1"/>
                </a:solidFill>
              </a:ln>
            </a:endParaRPr>
          </a:p>
        </p:txBody>
      </p:sp>
      <p:sp>
        <p:nvSpPr>
          <p:cNvPr id="311" name="正方形/長方形 310"/>
          <p:cNvSpPr/>
          <p:nvPr/>
        </p:nvSpPr>
        <p:spPr>
          <a:xfrm>
            <a:off x="1722677" y="12403683"/>
            <a:ext cx="9466053" cy="830997"/>
          </a:xfrm>
          <a:prstGeom prst="rect">
            <a:avLst/>
          </a:prstGeom>
          <a:noFill/>
        </p:spPr>
        <p:txBody>
          <a:bodyPr wrap="none" lIns="91440" tIns="45720" rIns="91440" bIns="45720">
            <a:spAutoFit/>
          </a:bodyPr>
          <a:lstStyle/>
          <a:p>
            <a:pPr algn="ctr"/>
            <a:r>
              <a:rPr lang="ja-JP" alt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200025" dir="15000000" sy="30000" kx="-1800000" algn="bl" rotWithShape="0">
                    <a:prstClr val="black">
                      <a:alpha val="32000"/>
                    </a:prstClr>
                  </a:outerShdw>
                </a:effectLst>
                <a:latin typeface="HGSｺﾞｼｯｸE" panose="020B0900000000000000" pitchFamily="50" charset="-128"/>
                <a:ea typeface="HGSｺﾞｼｯｸE" panose="020B0900000000000000" pitchFamily="50" charset="-128"/>
              </a:rPr>
              <a:t>現実のソフトウェア開発プロセス</a:t>
            </a:r>
            <a:endParaRPr lang="ja-JP" alt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200025" dir="15000000" sy="30000" kx="-1800000" algn="bl" rotWithShape="0">
                  <a:prstClr val="black">
                    <a:alpha val="32000"/>
                  </a:prstClr>
                </a:outerShdw>
              </a:effectLst>
              <a:latin typeface="HGSｺﾞｼｯｸE" panose="020B0900000000000000" pitchFamily="50" charset="-128"/>
              <a:ea typeface="HGSｺﾞｼｯｸE" panose="020B0900000000000000" pitchFamily="50" charset="-128"/>
            </a:endParaRPr>
          </a:p>
        </p:txBody>
      </p:sp>
      <p:pic>
        <p:nvPicPr>
          <p:cNvPr id="22" name="Picture 2" descr="C:\Users\Air\Desktop\新しいフォルダー (5)\pow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499" y="14994231"/>
            <a:ext cx="109912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ir\Desktop\新しいフォルダー (5)\windows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9624" y="14274151"/>
            <a:ext cx="23994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C:\Users\Air\Desktop\新しいフォルダー (5)\wo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8776" y="15813602"/>
            <a:ext cx="1098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ir\Desktop\新しいフォルダー (5)\xce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1453" y="15760353"/>
            <a:ext cx="1099118"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ir\Desktop\新しいフォルダー (5)\26615.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1991" y="16398527"/>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ir\Desktop\新しいフォルダー (5)\ai.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57016" y="16002463"/>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Air\Desktop\新しいフォルダー (5)\image-03-535x535.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93120" y="14706199"/>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26" name="乗算記号 25"/>
          <p:cNvSpPr/>
          <p:nvPr/>
        </p:nvSpPr>
        <p:spPr>
          <a:xfrm>
            <a:off x="4140952" y="14418167"/>
            <a:ext cx="2520000" cy="2520000"/>
          </a:xfrm>
          <a:prstGeom prst="mathMultiply">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33" name="Picture 9" descr="C:\Users\Air\Desktop\新しいフォルダー (5)\com04201.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93864" y="14634191"/>
            <a:ext cx="1176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Air\Desktop\新しいフォルダー (5)\OOo_Website_v2_copy.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10024" y="15354271"/>
            <a:ext cx="216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Air\Desktop\新しいフォルダー (5)\CrystalDiskInfo38-ja.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01712" y="15786319"/>
            <a:ext cx="1088438"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Air\Desktop\新しいフォルダー (5)\CrystalDiskMark30Gp.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941872" y="1499423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Air\Desktop\新しいフォルダー (5)\giko.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34774" y="14274151"/>
            <a:ext cx="1080000" cy="8686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Air\Desktop\新しいフォルダー (5)\Nodejs_logo_light.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163361" y="16578527"/>
            <a:ext cx="3155055"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Air\Desktop\新しいフォルダー (5)\rails.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318136" y="16146359"/>
            <a:ext cx="846486"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Air\Desktop\新しいフォルダー (5)\jQuery-with-Example1.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030224" y="14418167"/>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27" name="ドーナツ 26"/>
          <p:cNvSpPr/>
          <p:nvPr/>
        </p:nvSpPr>
        <p:spPr>
          <a:xfrm>
            <a:off x="15230144" y="14850215"/>
            <a:ext cx="2160000" cy="2160000"/>
          </a:xfrm>
          <a:prstGeom prst="donut">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041" name="Picture 17" descr="C:\Users\Air\Desktop\新しいフォルダー (5)\NewTux.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8182352" y="14562183"/>
            <a:ext cx="1080000" cy="1297998"/>
          </a:xfrm>
          <a:prstGeom prst="rect">
            <a:avLst/>
          </a:prstGeom>
          <a:noFill/>
          <a:extLst>
            <a:ext uri="{909E8E84-426E-40DD-AFC4-6F175D3DCCD1}">
              <a14:hiddenFill xmlns:a14="http://schemas.microsoft.com/office/drawing/2010/main">
                <a:solidFill>
                  <a:srgbClr val="FFFFFF"/>
                </a:solidFill>
              </a14:hiddenFill>
            </a:ext>
          </a:extLst>
        </p:spPr>
      </p:pic>
      <p:sp>
        <p:nvSpPr>
          <p:cNvPr id="313" name="テキスト ボックス 312"/>
          <p:cNvSpPr txBox="1"/>
          <p:nvPr/>
        </p:nvSpPr>
        <p:spPr>
          <a:xfrm>
            <a:off x="3094850" y="13555811"/>
            <a:ext cx="4817344" cy="646331"/>
          </a:xfrm>
          <a:prstGeom prst="rect">
            <a:avLst/>
          </a:prstGeom>
          <a:noFill/>
          <a:ln>
            <a:noFill/>
          </a:ln>
        </p:spPr>
        <p:txBody>
          <a:bodyPr wrap="none" rtlCol="0">
            <a:spAutoFit/>
          </a:bodyPr>
          <a:lstStyle/>
          <a:p>
            <a:pPr algn="ctr"/>
            <a:r>
              <a:rPr kumimoji="1" lang="ja-JP" altLang="en-US" sz="3600" b="1" dirty="0" smtClean="0">
                <a:ln>
                  <a:solidFill>
                    <a:schemeClr val="bg1"/>
                  </a:solidFill>
                </a:ln>
                <a:latin typeface="HGSｺﾞｼｯｸE" panose="020B0900000000000000" pitchFamily="50" charset="-128"/>
                <a:ea typeface="HGSｺﾞｼｯｸE" panose="020B0900000000000000" pitchFamily="50" charset="-128"/>
              </a:rPr>
              <a:t>一般的なソフトウェア</a:t>
            </a:r>
            <a:endParaRPr kumimoji="1" lang="ja-JP" altLang="en-US" sz="3600" b="1" dirty="0">
              <a:ln>
                <a:solidFill>
                  <a:schemeClr val="bg1"/>
                </a:solidFill>
              </a:ln>
              <a:latin typeface="HGSｺﾞｼｯｸE" panose="020B0900000000000000" pitchFamily="50" charset="-128"/>
              <a:ea typeface="HGSｺﾞｼｯｸE" panose="020B0900000000000000" pitchFamily="50" charset="-128"/>
            </a:endParaRPr>
          </a:p>
        </p:txBody>
      </p:sp>
      <p:sp>
        <p:nvSpPr>
          <p:cNvPr id="314" name="テキスト ボックス 313"/>
          <p:cNvSpPr txBox="1"/>
          <p:nvPr/>
        </p:nvSpPr>
        <p:spPr>
          <a:xfrm>
            <a:off x="13332960" y="13555812"/>
            <a:ext cx="6207148" cy="646331"/>
          </a:xfrm>
          <a:prstGeom prst="rect">
            <a:avLst/>
          </a:prstGeom>
          <a:noFill/>
          <a:ln>
            <a:noFill/>
          </a:ln>
        </p:spPr>
        <p:txBody>
          <a:bodyPr wrap="none" rtlCol="0">
            <a:spAutoFit/>
          </a:bodyPr>
          <a:lstStyle/>
          <a:p>
            <a:pPr algn="ctr"/>
            <a:r>
              <a:rPr kumimoji="1" lang="ja-JP" altLang="en-US" sz="3600" b="1" dirty="0" smtClean="0">
                <a:ln>
                  <a:solidFill>
                    <a:schemeClr val="bg1"/>
                  </a:solidFill>
                </a:ln>
                <a:latin typeface="HGSｺﾞｼｯｸE" panose="020B0900000000000000" pitchFamily="50" charset="-128"/>
                <a:ea typeface="HGSｺﾞｼｯｸE" panose="020B0900000000000000" pitchFamily="50" charset="-128"/>
              </a:rPr>
              <a:t>オープンソースソフトウェア</a:t>
            </a:r>
            <a:endParaRPr kumimoji="1" lang="ja-JP" altLang="en-US" sz="3600" b="1" dirty="0">
              <a:ln>
                <a:solidFill>
                  <a:schemeClr val="bg1"/>
                </a:solidFill>
              </a:ln>
              <a:latin typeface="HGSｺﾞｼｯｸE" panose="020B0900000000000000" pitchFamily="50" charset="-128"/>
              <a:ea typeface="HGSｺﾞｼｯｸE" panose="020B0900000000000000" pitchFamily="50" charset="-128"/>
            </a:endParaRPr>
          </a:p>
        </p:txBody>
      </p:sp>
      <p:sp>
        <p:nvSpPr>
          <p:cNvPr id="30" name="フローチャート : 磁気ディスク 29"/>
          <p:cNvSpPr/>
          <p:nvPr/>
        </p:nvSpPr>
        <p:spPr>
          <a:xfrm>
            <a:off x="7008543" y="18556421"/>
            <a:ext cx="4445947" cy="297878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42" name="Picture 18" descr="C:\Users\Air\Desktop\新しいフォルダー (5)\logo_cb_gitbreak_bk_ex.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79022" y="19683506"/>
            <a:ext cx="2097741" cy="682397"/>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Users\Air\Desktop\新しいフォルダー (5)\無題.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806330" y="19587883"/>
            <a:ext cx="1364795" cy="1023596"/>
          </a:xfrm>
          <a:prstGeom prst="rect">
            <a:avLst/>
          </a:prstGeom>
          <a:noFill/>
          <a:extLst>
            <a:ext uri="{909E8E84-426E-40DD-AFC4-6F175D3DCCD1}">
              <a14:hiddenFill xmlns:a14="http://schemas.microsoft.com/office/drawing/2010/main">
                <a:solidFill>
                  <a:srgbClr val="FFFFFF"/>
                </a:solidFill>
              </a14:hiddenFill>
            </a:ext>
          </a:extLst>
        </p:spPr>
      </p:pic>
      <p:sp>
        <p:nvSpPr>
          <p:cNvPr id="31" name="上矢印 30"/>
          <p:cNvSpPr/>
          <p:nvPr/>
        </p:nvSpPr>
        <p:spPr>
          <a:xfrm rot="13570134">
            <a:off x="11187592" y="16703676"/>
            <a:ext cx="1800000" cy="23274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44" name="Picture 20" descr="C:\Users\Air\Desktop\新しいフォルダー (5)\github-logo.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00433" y="20425217"/>
            <a:ext cx="2581239" cy="1023596"/>
          </a:xfrm>
          <a:prstGeom prst="rect">
            <a:avLst/>
          </a:prstGeom>
          <a:noFill/>
          <a:extLst>
            <a:ext uri="{909E8E84-426E-40DD-AFC4-6F175D3DCCD1}">
              <a14:hiddenFill xmlns:a14="http://schemas.microsoft.com/office/drawing/2010/main">
                <a:solidFill>
                  <a:srgbClr val="FFFFFF"/>
                </a:solidFill>
              </a14:hiddenFill>
            </a:ext>
          </a:extLst>
        </p:spPr>
      </p:pic>
      <p:sp>
        <p:nvSpPr>
          <p:cNvPr id="315" name="正方形/長方形 314"/>
          <p:cNvSpPr/>
          <p:nvPr/>
        </p:nvSpPr>
        <p:spPr>
          <a:xfrm>
            <a:off x="1692400" y="23276891"/>
            <a:ext cx="18446782" cy="655272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6" name="フローチャート : 磁気ディスク 315"/>
          <p:cNvSpPr/>
          <p:nvPr/>
        </p:nvSpPr>
        <p:spPr>
          <a:xfrm>
            <a:off x="324248" y="22256003"/>
            <a:ext cx="2736304" cy="1584176"/>
          </a:xfrm>
          <a:prstGeom prst="flowChartMagneticDisk">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目的</a:t>
            </a:r>
            <a:endParaRPr kumimoji="1" lang="ja-JP" altLang="en-US" dirty="0"/>
          </a:p>
        </p:txBody>
      </p:sp>
      <p:graphicFrame>
        <p:nvGraphicFramePr>
          <p:cNvPr id="320" name="図表 319"/>
          <p:cNvGraphicFramePr/>
          <p:nvPr>
            <p:extLst>
              <p:ext uri="{D42A27DB-BD31-4B8C-83A1-F6EECF244321}">
                <p14:modId xmlns:p14="http://schemas.microsoft.com/office/powerpoint/2010/main" val="78489779"/>
              </p:ext>
            </p:extLst>
          </p:nvPr>
        </p:nvGraphicFramePr>
        <p:xfrm>
          <a:off x="2857060" y="23815636"/>
          <a:ext cx="16273808" cy="1818202"/>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321" name="テキスト ボックス 320"/>
          <p:cNvSpPr txBox="1"/>
          <p:nvPr/>
        </p:nvSpPr>
        <p:spPr>
          <a:xfrm>
            <a:off x="6740152" y="21433196"/>
            <a:ext cx="4817344" cy="646331"/>
          </a:xfrm>
          <a:prstGeom prst="rect">
            <a:avLst/>
          </a:prstGeom>
          <a:noFill/>
          <a:ln>
            <a:noFill/>
          </a:ln>
        </p:spPr>
        <p:txBody>
          <a:bodyPr wrap="none" rtlCol="0">
            <a:spAutoFit/>
          </a:bodyPr>
          <a:lstStyle/>
          <a:p>
            <a:pPr algn="ctr"/>
            <a:r>
              <a:rPr kumimoji="1" lang="ja-JP" altLang="en-US" sz="3600" b="1" dirty="0" smtClean="0">
                <a:ln>
                  <a:solidFill>
                    <a:schemeClr val="bg1"/>
                  </a:solidFill>
                </a:ln>
              </a:rPr>
              <a:t>ホスティングサービス</a:t>
            </a:r>
            <a:endParaRPr kumimoji="1" lang="ja-JP" altLang="en-US" sz="3600" b="1" dirty="0">
              <a:ln>
                <a:solidFill>
                  <a:schemeClr val="bg1"/>
                </a:solidFill>
              </a:ln>
            </a:endParaRPr>
          </a:p>
        </p:txBody>
      </p:sp>
      <p:pic>
        <p:nvPicPr>
          <p:cNvPr id="1046" name="Picture 22" descr="C:\Users\Air\Desktop\新しいフォルダー (5)\9283992-notebook-with-analytics-diagram-vector-illustration.jpg"/>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437816" y="26900111"/>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4" name="下矢印 33"/>
          <p:cNvSpPr/>
          <p:nvPr/>
        </p:nvSpPr>
        <p:spPr>
          <a:xfrm>
            <a:off x="15910370" y="25293355"/>
            <a:ext cx="1800000" cy="2160000"/>
          </a:xfrm>
          <a:prstGeom prst="downArrow">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解析</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36" name="雲形吹き出し 35"/>
          <p:cNvSpPr/>
          <p:nvPr/>
        </p:nvSpPr>
        <p:spPr>
          <a:xfrm>
            <a:off x="10680935" y="26265982"/>
            <a:ext cx="4320000" cy="2880000"/>
          </a:xfrm>
          <a:prstGeom prst="cloudCallout">
            <a:avLst>
              <a:gd name="adj1" fmla="val 87616"/>
              <a:gd name="adj2" fmla="val 11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3" name="角丸四角形 322"/>
          <p:cNvSpPr/>
          <p:nvPr/>
        </p:nvSpPr>
        <p:spPr>
          <a:xfrm>
            <a:off x="11263285" y="26917860"/>
            <a:ext cx="1383484" cy="377314"/>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ln>
                  <a:solidFill>
                    <a:sysClr val="windowText" lastClr="000000"/>
                  </a:solidFill>
                </a:ln>
              </a:rPr>
              <a:t>要件定義</a:t>
            </a:r>
          </a:p>
        </p:txBody>
      </p:sp>
      <p:sp>
        <p:nvSpPr>
          <p:cNvPr id="324" name="角丸四角形 323"/>
          <p:cNvSpPr/>
          <p:nvPr/>
        </p:nvSpPr>
        <p:spPr>
          <a:xfrm>
            <a:off x="13031191" y="26760217"/>
            <a:ext cx="1383484" cy="377314"/>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smtClean="0">
                <a:ln>
                  <a:solidFill>
                    <a:sysClr val="windowText" lastClr="000000"/>
                  </a:solidFill>
                </a:ln>
              </a:rPr>
              <a:t>設計</a:t>
            </a:r>
            <a:endParaRPr kumimoji="1" lang="ja-JP" altLang="en-US" sz="1800" b="1" dirty="0">
              <a:ln>
                <a:solidFill>
                  <a:sysClr val="windowText" lastClr="000000"/>
                </a:solidFill>
              </a:ln>
            </a:endParaRPr>
          </a:p>
        </p:txBody>
      </p:sp>
      <p:sp>
        <p:nvSpPr>
          <p:cNvPr id="325" name="角丸四角形 324"/>
          <p:cNvSpPr/>
          <p:nvPr/>
        </p:nvSpPr>
        <p:spPr>
          <a:xfrm>
            <a:off x="11537872" y="27631788"/>
            <a:ext cx="1383484" cy="377314"/>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ln>
                  <a:solidFill>
                    <a:sysClr val="windowText" lastClr="000000"/>
                  </a:solidFill>
                </a:ln>
              </a:rPr>
              <a:t>テスト設計</a:t>
            </a:r>
            <a:endParaRPr kumimoji="1" lang="ja-JP" altLang="en-US" sz="1400" b="1" dirty="0">
              <a:ln>
                <a:solidFill>
                  <a:sysClr val="windowText" lastClr="000000"/>
                </a:solidFill>
              </a:ln>
            </a:endParaRPr>
          </a:p>
        </p:txBody>
      </p:sp>
      <p:sp>
        <p:nvSpPr>
          <p:cNvPr id="326" name="角丸四角形 325"/>
          <p:cNvSpPr/>
          <p:nvPr/>
        </p:nvSpPr>
        <p:spPr>
          <a:xfrm>
            <a:off x="13250861" y="27309392"/>
            <a:ext cx="1383484" cy="377314"/>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n>
                  <a:solidFill>
                    <a:sysClr val="windowText" lastClr="000000"/>
                  </a:solidFill>
                </a:ln>
              </a:rPr>
              <a:t>コーディング</a:t>
            </a:r>
            <a:endParaRPr kumimoji="1" lang="ja-JP" altLang="en-US" sz="1200" b="1" dirty="0">
              <a:ln>
                <a:solidFill>
                  <a:sysClr val="windowText" lastClr="000000"/>
                </a:solidFill>
              </a:ln>
            </a:endParaRPr>
          </a:p>
        </p:txBody>
      </p:sp>
      <p:sp>
        <p:nvSpPr>
          <p:cNvPr id="327" name="角丸四角形 326"/>
          <p:cNvSpPr/>
          <p:nvPr/>
        </p:nvSpPr>
        <p:spPr>
          <a:xfrm>
            <a:off x="12372181" y="28133154"/>
            <a:ext cx="1383484" cy="377314"/>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ln>
                  <a:solidFill>
                    <a:sysClr val="windowText" lastClr="000000"/>
                  </a:solidFill>
                </a:ln>
              </a:rPr>
              <a:t>テスト実施</a:t>
            </a:r>
            <a:endParaRPr kumimoji="1" lang="ja-JP" altLang="en-US" sz="1400" b="1" dirty="0">
              <a:ln>
                <a:solidFill>
                  <a:sysClr val="windowText" lastClr="000000"/>
                </a:solidFill>
              </a:ln>
            </a:endParaRPr>
          </a:p>
        </p:txBody>
      </p:sp>
      <p:sp>
        <p:nvSpPr>
          <p:cNvPr id="32" name="雲形吹き出し 31"/>
          <p:cNvSpPr/>
          <p:nvPr/>
        </p:nvSpPr>
        <p:spPr>
          <a:xfrm>
            <a:off x="13480330" y="19350933"/>
            <a:ext cx="4798801" cy="2325154"/>
          </a:xfrm>
          <a:prstGeom prst="cloudCallout">
            <a:avLst>
              <a:gd name="adj1" fmla="val -76931"/>
              <a:gd name="adj2" fmla="val -108106"/>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45" name="Picture 21"/>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4385298" y="19827645"/>
            <a:ext cx="3004846" cy="128546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3" name="テキスト ボックス 32"/>
          <p:cNvSpPr txBox="1"/>
          <p:nvPr/>
        </p:nvSpPr>
        <p:spPr>
          <a:xfrm>
            <a:off x="14437816" y="20259693"/>
            <a:ext cx="2912051" cy="523220"/>
          </a:xfrm>
          <a:prstGeom prst="rect">
            <a:avLst/>
          </a:prstGeom>
          <a:noFill/>
        </p:spPr>
        <p:txBody>
          <a:bodyPr wrap="square" rtlCol="0">
            <a:spAutoFit/>
          </a:bodyPr>
          <a:lstStyle/>
          <a:p>
            <a:r>
              <a:rPr kumimoji="1" lang="ja-JP" altLang="en-US" sz="2800" b="1" dirty="0" smtClean="0"/>
              <a:t>ソースコード等</a:t>
            </a:r>
            <a:endParaRPr kumimoji="1" lang="ja-JP" altLang="en-US" sz="2800" b="1" dirty="0"/>
          </a:p>
        </p:txBody>
      </p:sp>
      <p:sp>
        <p:nvSpPr>
          <p:cNvPr id="328" name="テキスト ボックス 327"/>
          <p:cNvSpPr txBox="1"/>
          <p:nvPr/>
        </p:nvSpPr>
        <p:spPr>
          <a:xfrm>
            <a:off x="1692400" y="26085203"/>
            <a:ext cx="4354688" cy="1077218"/>
          </a:xfrm>
          <a:prstGeom prst="rect">
            <a:avLst/>
          </a:prstGeom>
          <a:noFill/>
          <a:ln>
            <a:noFill/>
          </a:ln>
        </p:spPr>
        <p:txBody>
          <a:bodyPr wrap="square" rtlCol="0">
            <a:spAutoFit/>
          </a:bodyPr>
          <a:lstStyle/>
          <a:p>
            <a:pPr algn="ctr"/>
            <a:r>
              <a:rPr kumimoji="1" lang="ja-JP" altLang="en-US" sz="3200" b="1" dirty="0" smtClean="0">
                <a:ln>
                  <a:solidFill>
                    <a:schemeClr val="bg1"/>
                  </a:solidFill>
                </a:ln>
              </a:rPr>
              <a:t>ウォーターフォール</a:t>
            </a:r>
            <a:endParaRPr kumimoji="1" lang="en-US" altLang="ja-JP" sz="3200" b="1" dirty="0" smtClean="0">
              <a:ln>
                <a:solidFill>
                  <a:schemeClr val="bg1"/>
                </a:solidFill>
              </a:ln>
            </a:endParaRPr>
          </a:p>
          <a:p>
            <a:pPr algn="ctr"/>
            <a:r>
              <a:rPr kumimoji="1" lang="ja-JP" altLang="en-US" sz="3200" b="1" dirty="0" smtClean="0">
                <a:ln>
                  <a:solidFill>
                    <a:schemeClr val="bg1"/>
                  </a:solidFill>
                </a:ln>
              </a:rPr>
              <a:t>モデル</a:t>
            </a:r>
            <a:endParaRPr kumimoji="1" lang="ja-JP" altLang="en-US" sz="3200" b="1" dirty="0">
              <a:ln>
                <a:solidFill>
                  <a:schemeClr val="bg1"/>
                </a:solidFill>
              </a:ln>
            </a:endParaRPr>
          </a:p>
        </p:txBody>
      </p:sp>
      <p:sp>
        <p:nvSpPr>
          <p:cNvPr id="329" name="テキスト ボックス 328"/>
          <p:cNvSpPr txBox="1"/>
          <p:nvPr/>
        </p:nvSpPr>
        <p:spPr>
          <a:xfrm>
            <a:off x="1942733" y="28101427"/>
            <a:ext cx="3998139" cy="1077218"/>
          </a:xfrm>
          <a:prstGeom prst="rect">
            <a:avLst/>
          </a:prstGeom>
          <a:noFill/>
        </p:spPr>
        <p:txBody>
          <a:bodyPr wrap="square" rtlCol="0">
            <a:spAutoFit/>
          </a:bodyPr>
          <a:lstStyle/>
          <a:p>
            <a:pPr algn="ctr"/>
            <a:r>
              <a:rPr kumimoji="1" lang="ja-JP" altLang="en-US" sz="3200" b="1" dirty="0" smtClean="0">
                <a:ln>
                  <a:solidFill>
                    <a:schemeClr val="bg1"/>
                  </a:solidFill>
                </a:ln>
              </a:rPr>
              <a:t>アジャイル</a:t>
            </a:r>
            <a:endParaRPr kumimoji="1" lang="en-US" altLang="ja-JP" sz="3200" b="1" dirty="0" smtClean="0">
              <a:ln>
                <a:solidFill>
                  <a:schemeClr val="bg1"/>
                </a:solidFill>
              </a:ln>
            </a:endParaRPr>
          </a:p>
          <a:p>
            <a:pPr algn="ctr"/>
            <a:r>
              <a:rPr kumimoji="1" lang="ja-JP" altLang="en-US" sz="3200" b="1" dirty="0" smtClean="0">
                <a:ln>
                  <a:solidFill>
                    <a:schemeClr val="bg1"/>
                  </a:solidFill>
                </a:ln>
              </a:rPr>
              <a:t>ソフトウェア開発</a:t>
            </a:r>
            <a:endParaRPr kumimoji="1" lang="ja-JP" altLang="en-US" sz="3200" b="1" dirty="0">
              <a:ln>
                <a:solidFill>
                  <a:schemeClr val="bg1"/>
                </a:solidFill>
              </a:ln>
            </a:endParaRPr>
          </a:p>
        </p:txBody>
      </p:sp>
      <p:grpSp>
        <p:nvGrpSpPr>
          <p:cNvPr id="330" name="グループ化 329"/>
          <p:cNvGrpSpPr/>
          <p:nvPr/>
        </p:nvGrpSpPr>
        <p:grpSpPr>
          <a:xfrm>
            <a:off x="6125476" y="25810276"/>
            <a:ext cx="2088232" cy="1640754"/>
            <a:chOff x="8600191" y="12230303"/>
            <a:chExt cx="5040000" cy="3960000"/>
          </a:xfrm>
        </p:grpSpPr>
        <p:cxnSp>
          <p:nvCxnSpPr>
            <p:cNvPr id="331" name="直線矢印コネクタ 330"/>
            <p:cNvCxnSpPr/>
            <p:nvPr/>
          </p:nvCxnSpPr>
          <p:spPr>
            <a:xfrm>
              <a:off x="8600191" y="16190303"/>
              <a:ext cx="50400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2" name="角丸四角形 331"/>
            <p:cNvSpPr/>
            <p:nvPr/>
          </p:nvSpPr>
          <p:spPr>
            <a:xfrm>
              <a:off x="8666365" y="12447193"/>
              <a:ext cx="1814029" cy="494735"/>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smtClean="0">
                  <a:ln>
                    <a:solidFill>
                      <a:sysClr val="windowText" lastClr="000000"/>
                    </a:solidFill>
                  </a:ln>
                </a:rPr>
                <a:t>要件定義</a:t>
              </a:r>
              <a:endParaRPr lang="ja-JP" altLang="en-US" sz="1050" b="1" dirty="0">
                <a:ln>
                  <a:solidFill>
                    <a:sysClr val="windowText" lastClr="000000"/>
                  </a:solidFill>
                </a:ln>
              </a:endParaRPr>
            </a:p>
          </p:txBody>
        </p:sp>
        <p:sp>
          <p:nvSpPr>
            <p:cNvPr id="333" name="角丸四角形 332"/>
            <p:cNvSpPr/>
            <p:nvPr/>
          </p:nvSpPr>
          <p:spPr>
            <a:xfrm>
              <a:off x="9565408" y="13172886"/>
              <a:ext cx="1814029" cy="494735"/>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smtClean="0">
                  <a:ln>
                    <a:solidFill>
                      <a:sysClr val="windowText" lastClr="000000"/>
                    </a:solidFill>
                  </a:ln>
                </a:rPr>
                <a:t>設計</a:t>
              </a:r>
              <a:endParaRPr kumimoji="1" lang="ja-JP" altLang="en-US" sz="1050" b="1" dirty="0">
                <a:ln>
                  <a:solidFill>
                    <a:sysClr val="windowText" lastClr="000000"/>
                  </a:solidFill>
                </a:ln>
              </a:endParaRPr>
            </a:p>
          </p:txBody>
        </p:sp>
        <p:sp>
          <p:nvSpPr>
            <p:cNvPr id="334" name="角丸四角形 333"/>
            <p:cNvSpPr/>
            <p:nvPr/>
          </p:nvSpPr>
          <p:spPr>
            <a:xfrm>
              <a:off x="10986958" y="14723173"/>
              <a:ext cx="1814029" cy="494735"/>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smtClean="0">
                  <a:ln>
                    <a:solidFill>
                      <a:sysClr val="windowText" lastClr="000000"/>
                    </a:solidFill>
                  </a:ln>
                </a:rPr>
                <a:t>テスト設計</a:t>
              </a:r>
              <a:endParaRPr kumimoji="1" lang="ja-JP" altLang="en-US" sz="800" b="1" dirty="0">
                <a:ln>
                  <a:solidFill>
                    <a:sysClr val="windowText" lastClr="000000"/>
                  </a:solidFill>
                </a:ln>
              </a:endParaRPr>
            </a:p>
          </p:txBody>
        </p:sp>
        <p:sp>
          <p:nvSpPr>
            <p:cNvPr id="335" name="角丸四角形 334"/>
            <p:cNvSpPr/>
            <p:nvPr/>
          </p:nvSpPr>
          <p:spPr>
            <a:xfrm>
              <a:off x="10281279" y="13964549"/>
              <a:ext cx="1814029" cy="494735"/>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b="1" dirty="0">
                  <a:ln>
                    <a:solidFill>
                      <a:sysClr val="windowText" lastClr="000000"/>
                    </a:solidFill>
                  </a:ln>
                </a:rPr>
                <a:t>コーディング</a:t>
              </a:r>
              <a:endParaRPr kumimoji="1" lang="ja-JP" altLang="en-US" sz="700" b="1" dirty="0">
                <a:ln>
                  <a:solidFill>
                    <a:sysClr val="windowText" lastClr="000000"/>
                  </a:solidFill>
                </a:ln>
              </a:endParaRPr>
            </a:p>
          </p:txBody>
        </p:sp>
        <p:cxnSp>
          <p:nvCxnSpPr>
            <p:cNvPr id="336" name="直線コネクタ 335"/>
            <p:cNvCxnSpPr/>
            <p:nvPr/>
          </p:nvCxnSpPr>
          <p:spPr>
            <a:xfrm flipV="1">
              <a:off x="8600191" y="12230303"/>
              <a:ext cx="0" cy="3960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線矢印コネクタ 336"/>
            <p:cNvCxnSpPr/>
            <p:nvPr/>
          </p:nvCxnSpPr>
          <p:spPr>
            <a:xfrm>
              <a:off x="10986958" y="12694561"/>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38" name="直線コネクタ 337"/>
            <p:cNvCxnSpPr>
              <a:stCxn id="332" idx="3"/>
            </p:cNvCxnSpPr>
            <p:nvPr/>
          </p:nvCxnSpPr>
          <p:spPr>
            <a:xfrm>
              <a:off x="10480394" y="12694561"/>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39" name="直線矢印コネクタ 338"/>
            <p:cNvCxnSpPr/>
            <p:nvPr/>
          </p:nvCxnSpPr>
          <p:spPr>
            <a:xfrm>
              <a:off x="11893972" y="13486225"/>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40" name="直線コネクタ 339"/>
            <p:cNvCxnSpPr/>
            <p:nvPr/>
          </p:nvCxnSpPr>
          <p:spPr>
            <a:xfrm>
              <a:off x="11387408" y="13486225"/>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41" name="直線矢印コネクタ 340"/>
            <p:cNvCxnSpPr/>
            <p:nvPr/>
          </p:nvCxnSpPr>
          <p:spPr>
            <a:xfrm>
              <a:off x="12616693" y="14263159"/>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42" name="直線コネクタ 341"/>
            <p:cNvCxnSpPr/>
            <p:nvPr/>
          </p:nvCxnSpPr>
          <p:spPr>
            <a:xfrm>
              <a:off x="12110129" y="14263159"/>
              <a:ext cx="506564" cy="0"/>
            </a:xfrm>
            <a:prstGeom prst="line">
              <a:avLst/>
            </a:prstGeom>
            <a:ln w="38100"/>
          </p:spPr>
          <p:style>
            <a:lnRef idx="1">
              <a:schemeClr val="dk1"/>
            </a:lnRef>
            <a:fillRef idx="0">
              <a:schemeClr val="dk1"/>
            </a:fillRef>
            <a:effectRef idx="0">
              <a:schemeClr val="dk1"/>
            </a:effectRef>
            <a:fontRef idx="minor">
              <a:schemeClr val="tx1"/>
            </a:fontRef>
          </p:style>
        </p:cxnSp>
        <p:sp>
          <p:nvSpPr>
            <p:cNvPr id="343" name="角丸四角形 342"/>
            <p:cNvSpPr/>
            <p:nvPr/>
          </p:nvSpPr>
          <p:spPr>
            <a:xfrm>
              <a:off x="11701512" y="15503017"/>
              <a:ext cx="1814029" cy="494735"/>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smtClean="0">
                  <a:ln>
                    <a:solidFill>
                      <a:sysClr val="windowText" lastClr="000000"/>
                    </a:solidFill>
                  </a:ln>
                </a:rPr>
                <a:t>テスト実施</a:t>
              </a:r>
              <a:endParaRPr kumimoji="1" lang="ja-JP" altLang="en-US" sz="800" b="1" dirty="0">
                <a:ln>
                  <a:solidFill>
                    <a:sysClr val="windowText" lastClr="000000"/>
                  </a:solidFill>
                </a:ln>
              </a:endParaRPr>
            </a:p>
          </p:txBody>
        </p:sp>
        <p:cxnSp>
          <p:nvCxnSpPr>
            <p:cNvPr id="344" name="直線矢印コネクタ 343"/>
            <p:cNvCxnSpPr/>
            <p:nvPr/>
          </p:nvCxnSpPr>
          <p:spPr>
            <a:xfrm>
              <a:off x="13357696" y="15021702"/>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45" name="直線コネクタ 344"/>
            <p:cNvCxnSpPr/>
            <p:nvPr/>
          </p:nvCxnSpPr>
          <p:spPr>
            <a:xfrm>
              <a:off x="12851132" y="15021702"/>
              <a:ext cx="506564"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380" name="グループ化 379"/>
          <p:cNvGrpSpPr/>
          <p:nvPr/>
        </p:nvGrpSpPr>
        <p:grpSpPr>
          <a:xfrm>
            <a:off x="6150894" y="27944292"/>
            <a:ext cx="2088232" cy="1640754"/>
            <a:chOff x="8600191" y="12230303"/>
            <a:chExt cx="5040000" cy="3960000"/>
          </a:xfrm>
        </p:grpSpPr>
        <p:cxnSp>
          <p:nvCxnSpPr>
            <p:cNvPr id="381" name="直線矢印コネクタ 380"/>
            <p:cNvCxnSpPr/>
            <p:nvPr/>
          </p:nvCxnSpPr>
          <p:spPr>
            <a:xfrm>
              <a:off x="8600191" y="16190303"/>
              <a:ext cx="50400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2" name="角丸四角形 381"/>
            <p:cNvSpPr/>
            <p:nvPr/>
          </p:nvSpPr>
          <p:spPr>
            <a:xfrm>
              <a:off x="8666365" y="12447193"/>
              <a:ext cx="1814029" cy="494735"/>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smtClean="0">
                  <a:ln>
                    <a:solidFill>
                      <a:sysClr val="windowText" lastClr="000000"/>
                    </a:solidFill>
                  </a:ln>
                </a:rPr>
                <a:t>要件定義</a:t>
              </a:r>
              <a:endParaRPr lang="ja-JP" altLang="en-US" sz="1050" b="1" dirty="0">
                <a:ln>
                  <a:solidFill>
                    <a:sysClr val="windowText" lastClr="000000"/>
                  </a:solidFill>
                </a:ln>
              </a:endParaRPr>
            </a:p>
          </p:txBody>
        </p:sp>
        <p:sp>
          <p:nvSpPr>
            <p:cNvPr id="383" name="角丸四角形 382"/>
            <p:cNvSpPr/>
            <p:nvPr/>
          </p:nvSpPr>
          <p:spPr>
            <a:xfrm>
              <a:off x="9565408" y="13172886"/>
              <a:ext cx="1814029" cy="494735"/>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smtClean="0">
                  <a:ln>
                    <a:solidFill>
                      <a:sysClr val="windowText" lastClr="000000"/>
                    </a:solidFill>
                  </a:ln>
                </a:rPr>
                <a:t>設計</a:t>
              </a:r>
              <a:endParaRPr kumimoji="1" lang="ja-JP" altLang="en-US" sz="1050" b="1" dirty="0">
                <a:ln>
                  <a:solidFill>
                    <a:sysClr val="windowText" lastClr="000000"/>
                  </a:solidFill>
                </a:ln>
              </a:endParaRPr>
            </a:p>
          </p:txBody>
        </p:sp>
        <p:sp>
          <p:nvSpPr>
            <p:cNvPr id="384" name="角丸四角形 383"/>
            <p:cNvSpPr/>
            <p:nvPr/>
          </p:nvSpPr>
          <p:spPr>
            <a:xfrm>
              <a:off x="10986958" y="14723173"/>
              <a:ext cx="1814029" cy="494735"/>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smtClean="0">
                  <a:ln>
                    <a:solidFill>
                      <a:sysClr val="windowText" lastClr="000000"/>
                    </a:solidFill>
                  </a:ln>
                </a:rPr>
                <a:t>テスト設計</a:t>
              </a:r>
              <a:endParaRPr kumimoji="1" lang="ja-JP" altLang="en-US" sz="800" b="1" dirty="0">
                <a:ln>
                  <a:solidFill>
                    <a:sysClr val="windowText" lastClr="000000"/>
                  </a:solidFill>
                </a:ln>
              </a:endParaRPr>
            </a:p>
          </p:txBody>
        </p:sp>
        <p:sp>
          <p:nvSpPr>
            <p:cNvPr id="385" name="角丸四角形 384"/>
            <p:cNvSpPr/>
            <p:nvPr/>
          </p:nvSpPr>
          <p:spPr>
            <a:xfrm>
              <a:off x="10281279" y="13964549"/>
              <a:ext cx="1814029" cy="494735"/>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b="1" dirty="0">
                  <a:ln>
                    <a:solidFill>
                      <a:sysClr val="windowText" lastClr="000000"/>
                    </a:solidFill>
                  </a:ln>
                </a:rPr>
                <a:t>コーディング</a:t>
              </a:r>
              <a:endParaRPr kumimoji="1" lang="ja-JP" altLang="en-US" sz="700" b="1" dirty="0">
                <a:ln>
                  <a:solidFill>
                    <a:sysClr val="windowText" lastClr="000000"/>
                  </a:solidFill>
                </a:ln>
              </a:endParaRPr>
            </a:p>
          </p:txBody>
        </p:sp>
        <p:cxnSp>
          <p:nvCxnSpPr>
            <p:cNvPr id="386" name="直線コネクタ 385"/>
            <p:cNvCxnSpPr/>
            <p:nvPr/>
          </p:nvCxnSpPr>
          <p:spPr>
            <a:xfrm flipV="1">
              <a:off x="8600191" y="12230303"/>
              <a:ext cx="0" cy="3960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直線矢印コネクタ 386"/>
            <p:cNvCxnSpPr/>
            <p:nvPr/>
          </p:nvCxnSpPr>
          <p:spPr>
            <a:xfrm>
              <a:off x="10986958" y="12694561"/>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88" name="直線コネクタ 387"/>
            <p:cNvCxnSpPr>
              <a:stCxn id="382" idx="3"/>
            </p:cNvCxnSpPr>
            <p:nvPr/>
          </p:nvCxnSpPr>
          <p:spPr>
            <a:xfrm>
              <a:off x="10480394" y="12694561"/>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89" name="直線矢印コネクタ 388"/>
            <p:cNvCxnSpPr/>
            <p:nvPr/>
          </p:nvCxnSpPr>
          <p:spPr>
            <a:xfrm>
              <a:off x="11893972" y="13486225"/>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90" name="直線コネクタ 389"/>
            <p:cNvCxnSpPr/>
            <p:nvPr/>
          </p:nvCxnSpPr>
          <p:spPr>
            <a:xfrm>
              <a:off x="11387408" y="13486225"/>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91" name="直線矢印コネクタ 390"/>
            <p:cNvCxnSpPr/>
            <p:nvPr/>
          </p:nvCxnSpPr>
          <p:spPr>
            <a:xfrm>
              <a:off x="12616693" y="14263159"/>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92" name="直線コネクタ 391"/>
            <p:cNvCxnSpPr/>
            <p:nvPr/>
          </p:nvCxnSpPr>
          <p:spPr>
            <a:xfrm>
              <a:off x="12110129" y="14263159"/>
              <a:ext cx="506564" cy="0"/>
            </a:xfrm>
            <a:prstGeom prst="line">
              <a:avLst/>
            </a:prstGeom>
            <a:ln w="38100"/>
          </p:spPr>
          <p:style>
            <a:lnRef idx="1">
              <a:schemeClr val="dk1"/>
            </a:lnRef>
            <a:fillRef idx="0">
              <a:schemeClr val="dk1"/>
            </a:fillRef>
            <a:effectRef idx="0">
              <a:schemeClr val="dk1"/>
            </a:effectRef>
            <a:fontRef idx="minor">
              <a:schemeClr val="tx1"/>
            </a:fontRef>
          </p:style>
        </p:cxnSp>
        <p:sp>
          <p:nvSpPr>
            <p:cNvPr id="393" name="角丸四角形 392"/>
            <p:cNvSpPr/>
            <p:nvPr/>
          </p:nvSpPr>
          <p:spPr>
            <a:xfrm>
              <a:off x="11701512" y="15503017"/>
              <a:ext cx="1814029" cy="494735"/>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smtClean="0">
                  <a:ln>
                    <a:solidFill>
                      <a:sysClr val="windowText" lastClr="000000"/>
                    </a:solidFill>
                  </a:ln>
                </a:rPr>
                <a:t>テスト実施</a:t>
              </a:r>
              <a:endParaRPr kumimoji="1" lang="ja-JP" altLang="en-US" sz="800" b="1" dirty="0">
                <a:ln>
                  <a:solidFill>
                    <a:sysClr val="windowText" lastClr="000000"/>
                  </a:solidFill>
                </a:ln>
              </a:endParaRPr>
            </a:p>
          </p:txBody>
        </p:sp>
        <p:cxnSp>
          <p:nvCxnSpPr>
            <p:cNvPr id="394" name="直線矢印コネクタ 393"/>
            <p:cNvCxnSpPr/>
            <p:nvPr/>
          </p:nvCxnSpPr>
          <p:spPr>
            <a:xfrm>
              <a:off x="13357696" y="15021702"/>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95" name="直線コネクタ 394"/>
            <p:cNvCxnSpPr/>
            <p:nvPr/>
          </p:nvCxnSpPr>
          <p:spPr>
            <a:xfrm>
              <a:off x="12851132" y="15021702"/>
              <a:ext cx="506564" cy="0"/>
            </a:xfrm>
            <a:prstGeom prst="line">
              <a:avLst/>
            </a:prstGeom>
            <a:ln w="38100"/>
          </p:spPr>
          <p:style>
            <a:lnRef idx="1">
              <a:schemeClr val="dk1"/>
            </a:lnRef>
            <a:fillRef idx="0">
              <a:schemeClr val="dk1"/>
            </a:fillRef>
            <a:effectRef idx="0">
              <a:schemeClr val="dk1"/>
            </a:effectRef>
            <a:fontRef idx="minor">
              <a:schemeClr val="tx1"/>
            </a:fontRef>
          </p:style>
        </p:cxnSp>
      </p:grpSp>
      <p:cxnSp>
        <p:nvCxnSpPr>
          <p:cNvPr id="396" name="直線コネクタ 395"/>
          <p:cNvCxnSpPr>
            <a:cxnSpLocks noChangeAspect="1"/>
          </p:cNvCxnSpPr>
          <p:nvPr/>
        </p:nvCxnSpPr>
        <p:spPr>
          <a:xfrm>
            <a:off x="6618131" y="27813395"/>
            <a:ext cx="1902789"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397" name="直線コネクタ 396"/>
          <p:cNvCxnSpPr>
            <a:cxnSpLocks noChangeAspect="1"/>
          </p:cNvCxnSpPr>
          <p:nvPr/>
        </p:nvCxnSpPr>
        <p:spPr>
          <a:xfrm>
            <a:off x="8469830" y="27813395"/>
            <a:ext cx="0" cy="1610135"/>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398" name="直線コネクタ 397"/>
          <p:cNvCxnSpPr>
            <a:cxnSpLocks noChangeAspect="1"/>
          </p:cNvCxnSpPr>
          <p:nvPr/>
        </p:nvCxnSpPr>
        <p:spPr>
          <a:xfrm flipH="1">
            <a:off x="8158535" y="29417009"/>
            <a:ext cx="317252"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399" name="直線コネクタ 398"/>
          <p:cNvCxnSpPr>
            <a:cxnSpLocks noChangeAspect="1"/>
          </p:cNvCxnSpPr>
          <p:nvPr/>
        </p:nvCxnSpPr>
        <p:spPr>
          <a:xfrm>
            <a:off x="6618131" y="27813395"/>
            <a:ext cx="0" cy="220761"/>
          </a:xfrm>
          <a:prstGeom prst="line">
            <a:avLst/>
          </a:prstGeom>
          <a:ln w="38100">
            <a:prstDash val="sysDot"/>
            <a:tailEnd type="arrow"/>
          </a:ln>
        </p:spPr>
        <p:style>
          <a:lnRef idx="1">
            <a:schemeClr val="dk1"/>
          </a:lnRef>
          <a:fillRef idx="0">
            <a:schemeClr val="dk1"/>
          </a:fillRef>
          <a:effectRef idx="0">
            <a:schemeClr val="dk1"/>
          </a:effectRef>
          <a:fontRef idx="minor">
            <a:schemeClr val="tx1"/>
          </a:fontRef>
        </p:style>
      </p:cxnSp>
      <p:sp>
        <p:nvSpPr>
          <p:cNvPr id="178" name="正方形/長方形 177"/>
          <p:cNvSpPr/>
          <p:nvPr/>
        </p:nvSpPr>
        <p:spPr>
          <a:xfrm>
            <a:off x="1825952" y="17658527"/>
            <a:ext cx="7571304" cy="830997"/>
          </a:xfrm>
          <a:prstGeom prst="rect">
            <a:avLst/>
          </a:prstGeom>
          <a:noFill/>
        </p:spPr>
        <p:txBody>
          <a:bodyPr wrap="none" lIns="91440" tIns="45720" rIns="91440" bIns="45720">
            <a:spAutoFit/>
          </a:bodyPr>
          <a:lstStyle/>
          <a:p>
            <a:pPr algn="ctr"/>
            <a:r>
              <a:rPr lang="ja-JP" altLang="en-US" sz="4800" dirty="0" smtClean="0">
                <a:ln w="18415" cmpd="sng">
                  <a:solidFill>
                    <a:schemeClr val="tx1"/>
                  </a:solidFill>
                  <a:prstDash val="solid"/>
                </a:ln>
                <a:solidFill>
                  <a:srgbClr val="FFFF00">
                    <a:alpha val="70000"/>
                  </a:srgbClr>
                </a:solidFill>
                <a:effectLst>
                  <a:outerShdw blurRad="63500" dir="3600000" algn="tl" rotWithShape="0">
                    <a:srgbClr val="000000">
                      <a:alpha val="70000"/>
                    </a:srgbClr>
                  </a:outerShdw>
                </a:effectLst>
                <a:latin typeface="HGSｺﾞｼｯｸE" panose="020B0900000000000000" pitchFamily="50" charset="-128"/>
                <a:ea typeface="HGSｺﾞｼｯｸE" panose="020B0900000000000000" pitchFamily="50" charset="-128"/>
              </a:rPr>
              <a:t>開発プロセスが</a:t>
            </a:r>
            <a:r>
              <a:rPr lang="ja-JP" altLang="en-US" sz="4800" dirty="0" smtClean="0">
                <a:ln w="18415" cmpd="sng">
                  <a:solidFill>
                    <a:schemeClr val="tx1"/>
                  </a:solidFill>
                  <a:prstDash val="solid"/>
                </a:ln>
                <a:solidFill>
                  <a:srgbClr val="FFFF00">
                    <a:alpha val="70000"/>
                  </a:srgbClr>
                </a:solidFill>
                <a:effectLst>
                  <a:outerShdw blurRad="63500" dir="3600000" algn="tl" rotWithShape="0">
                    <a:srgbClr val="000000">
                      <a:alpha val="70000"/>
                    </a:srgbClr>
                  </a:outerShdw>
                </a:effectLst>
                <a:latin typeface="HGSｺﾞｼｯｸE" panose="020B0900000000000000" pitchFamily="50" charset="-128"/>
                <a:ea typeface="HGSｺﾞｼｯｸE" panose="020B0900000000000000" pitchFamily="50" charset="-128"/>
              </a:rPr>
              <a:t>見られない</a:t>
            </a:r>
            <a:endParaRPr lang="ja-JP" altLang="en-US" sz="4800" dirty="0">
              <a:ln w="18415" cmpd="sng">
                <a:solidFill>
                  <a:schemeClr val="tx1"/>
                </a:solidFill>
                <a:prstDash val="solid"/>
              </a:ln>
              <a:solidFill>
                <a:srgbClr val="FFFF00">
                  <a:alpha val="70000"/>
                </a:srgbClr>
              </a:solidFill>
              <a:effectLst>
                <a:outerShdw blurRad="63500" dir="3600000" algn="tl" rotWithShape="0">
                  <a:srgbClr val="000000">
                    <a:alpha val="70000"/>
                  </a:srgbClr>
                </a:outerShdw>
              </a:effectLst>
              <a:latin typeface="HGSｺﾞｼｯｸE" panose="020B0900000000000000" pitchFamily="50" charset="-128"/>
              <a:ea typeface="HGSｺﾞｼｯｸE" panose="020B0900000000000000" pitchFamily="50" charset="-128"/>
            </a:endParaRPr>
          </a:p>
        </p:txBody>
      </p:sp>
      <p:sp>
        <p:nvSpPr>
          <p:cNvPr id="179" name="正方形/長方形 178"/>
          <p:cNvSpPr/>
          <p:nvPr/>
        </p:nvSpPr>
        <p:spPr>
          <a:xfrm>
            <a:off x="12875375" y="17804159"/>
            <a:ext cx="6955751" cy="830997"/>
          </a:xfrm>
          <a:prstGeom prst="rect">
            <a:avLst/>
          </a:prstGeom>
          <a:noFill/>
        </p:spPr>
        <p:txBody>
          <a:bodyPr wrap="none" lIns="91440" tIns="45720" rIns="91440" bIns="45720">
            <a:spAutoFit/>
          </a:bodyPr>
          <a:lstStyle/>
          <a:p>
            <a:pPr algn="ctr"/>
            <a:r>
              <a:rPr lang="ja-JP" altLang="en-US" sz="4800" dirty="0" smtClean="0">
                <a:ln w="18415" cmpd="sng">
                  <a:solidFill>
                    <a:schemeClr val="tx1"/>
                  </a:solidFill>
                  <a:prstDash val="solid"/>
                </a:ln>
                <a:solidFill>
                  <a:srgbClr val="FFFF00">
                    <a:alpha val="70000"/>
                  </a:srgbClr>
                </a:solidFill>
                <a:effectLst>
                  <a:outerShdw blurRad="63500" dir="3600000" algn="tl" rotWithShape="0">
                    <a:srgbClr val="000000">
                      <a:alpha val="70000"/>
                    </a:srgbClr>
                  </a:outerShdw>
                </a:effectLst>
                <a:latin typeface="HGSｺﾞｼｯｸE" panose="020B0900000000000000" pitchFamily="50" charset="-128"/>
                <a:ea typeface="HGSｺﾞｼｯｸE" panose="020B0900000000000000" pitchFamily="50" charset="-128"/>
              </a:rPr>
              <a:t>開発プロセスが</a:t>
            </a:r>
            <a:r>
              <a:rPr lang="ja-JP" altLang="en-US" sz="4800" dirty="0" smtClean="0">
                <a:ln w="18415" cmpd="sng">
                  <a:solidFill>
                    <a:schemeClr val="tx1"/>
                  </a:solidFill>
                  <a:prstDash val="solid"/>
                </a:ln>
                <a:solidFill>
                  <a:srgbClr val="FFFF00">
                    <a:alpha val="70000"/>
                  </a:srgbClr>
                </a:solidFill>
                <a:effectLst>
                  <a:outerShdw blurRad="63500" dir="3600000" algn="tl" rotWithShape="0">
                    <a:srgbClr val="000000">
                      <a:alpha val="70000"/>
                    </a:srgbClr>
                  </a:outerShdw>
                </a:effectLst>
                <a:latin typeface="HGSｺﾞｼｯｸE" panose="020B0900000000000000" pitchFamily="50" charset="-128"/>
                <a:ea typeface="HGSｺﾞｼｯｸE" panose="020B0900000000000000" pitchFamily="50" charset="-128"/>
              </a:rPr>
              <a:t>見られる</a:t>
            </a:r>
            <a:endParaRPr lang="ja-JP" altLang="en-US" sz="4800" dirty="0">
              <a:ln w="18415" cmpd="sng">
                <a:solidFill>
                  <a:schemeClr val="tx1"/>
                </a:solidFill>
                <a:prstDash val="solid"/>
              </a:ln>
              <a:solidFill>
                <a:srgbClr val="FFFF00">
                  <a:alpha val="70000"/>
                </a:srgbClr>
              </a:solidFill>
              <a:effectLst>
                <a:outerShdw blurRad="63500" dir="3600000" algn="tl" rotWithShape="0">
                  <a:srgbClr val="000000">
                    <a:alpha val="70000"/>
                  </a:srgbClr>
                </a:outerShdw>
              </a:effectLst>
              <a:latin typeface="HGSｺﾞｼｯｸE" panose="020B0900000000000000" pitchFamily="50" charset="-128"/>
              <a:ea typeface="HGSｺﾞｼｯｸE" panose="020B0900000000000000" pitchFamily="50" charset="-128"/>
            </a:endParaRPr>
          </a:p>
        </p:txBody>
      </p:sp>
      <p:sp>
        <p:nvSpPr>
          <p:cNvPr id="312" name="雲 311"/>
          <p:cNvSpPr/>
          <p:nvPr/>
        </p:nvSpPr>
        <p:spPr>
          <a:xfrm>
            <a:off x="12683996" y="14130135"/>
            <a:ext cx="7200000" cy="3600000"/>
          </a:xfrm>
          <a:prstGeom prst="cloud">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雲 20"/>
          <p:cNvSpPr/>
          <p:nvPr/>
        </p:nvSpPr>
        <p:spPr>
          <a:xfrm>
            <a:off x="1844929" y="14130655"/>
            <a:ext cx="7200000" cy="3600000"/>
          </a:xfrm>
          <a:prstGeom prst="cloud">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noFill/>
            </a:endParaRPr>
          </a:p>
        </p:txBody>
      </p:sp>
    </p:spTree>
    <p:extLst>
      <p:ext uri="{BB962C8B-B14F-4D97-AF65-F5344CB8AC3E}">
        <p14:creationId xmlns:p14="http://schemas.microsoft.com/office/powerpoint/2010/main" val="3529362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1693399" y="1445692"/>
            <a:ext cx="18446782" cy="1887887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4" name="フローチャート : 磁気ディスク 63"/>
          <p:cNvSpPr/>
          <p:nvPr/>
        </p:nvSpPr>
        <p:spPr>
          <a:xfrm>
            <a:off x="325246" y="640829"/>
            <a:ext cx="7733163" cy="1584176"/>
          </a:xfrm>
          <a:prstGeom prst="flowChartMagneticDisk">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方法・成果物イメージ</a:t>
            </a:r>
            <a:endParaRPr kumimoji="1" lang="ja-JP" altLang="en-US" dirty="0"/>
          </a:p>
        </p:txBody>
      </p:sp>
      <p:sp>
        <p:nvSpPr>
          <p:cNvPr id="74" name="フローチャート : 磁気ディスク 73"/>
          <p:cNvSpPr/>
          <p:nvPr/>
        </p:nvSpPr>
        <p:spPr>
          <a:xfrm>
            <a:off x="2412480" y="2885557"/>
            <a:ext cx="6352208" cy="3677594"/>
          </a:xfrm>
          <a:prstGeom prst="flowChartMagneticDisk">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pic>
        <p:nvPicPr>
          <p:cNvPr id="73" name="Picture 20" descr="C:\Users\Air\Desktop\新しいフォルダー (5)\github-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759" y="4366264"/>
            <a:ext cx="4939650" cy="1958829"/>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グループ化 74"/>
          <p:cNvGrpSpPr/>
          <p:nvPr/>
        </p:nvGrpSpPr>
        <p:grpSpPr>
          <a:xfrm>
            <a:off x="14969705" y="1818507"/>
            <a:ext cx="4076623" cy="5811694"/>
            <a:chOff x="7507592" y="7495488"/>
            <a:chExt cx="2362633" cy="3368204"/>
          </a:xfrm>
        </p:grpSpPr>
        <p:pic>
          <p:nvPicPr>
            <p:cNvPr id="76" name="Picture 2" descr="C:\Users\Melt\AppData\Local\Microsoft\Windows\Temporary Internet Files\Content.IE5\9AS4YCGV\MM900283245[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818502" y="7736620"/>
              <a:ext cx="2051723" cy="2885940"/>
            </a:xfrm>
            <a:prstGeom prst="rect">
              <a:avLst/>
            </a:prstGeom>
            <a:noFill/>
            <a:extLst>
              <a:ext uri="{909E8E84-426E-40DD-AFC4-6F175D3DCCD1}">
                <a14:hiddenFill xmlns:a14="http://schemas.microsoft.com/office/drawing/2010/main">
                  <a:solidFill>
                    <a:srgbClr val="FFFFFF"/>
                  </a:solidFill>
                </a14:hiddenFill>
              </a:ext>
            </a:extLst>
          </p:spPr>
        </p:pic>
        <p:sp>
          <p:nvSpPr>
            <p:cNvPr id="77" name="テキスト ボックス 76"/>
            <p:cNvSpPr txBox="1"/>
            <p:nvPr/>
          </p:nvSpPr>
          <p:spPr>
            <a:xfrm>
              <a:off x="7507592" y="7495488"/>
              <a:ext cx="499447" cy="3368204"/>
            </a:xfrm>
            <a:prstGeom prst="rect">
              <a:avLst/>
            </a:prstGeom>
            <a:noFill/>
          </p:spPr>
          <p:txBody>
            <a:bodyPr vert="eaVert" wrap="square" rtlCol="0">
              <a:spAutoFit/>
            </a:bodyPr>
            <a:lstStyle/>
            <a:p>
              <a:pPr algn="ctr"/>
              <a:r>
                <a:rPr lang="ja-JP" altLang="en-US" sz="4400" b="1" dirty="0"/>
                <a:t>解析するためのツール</a:t>
              </a:r>
            </a:p>
          </p:txBody>
        </p:sp>
      </p:grpSp>
      <p:cxnSp>
        <p:nvCxnSpPr>
          <p:cNvPr id="17" name="直線矢印コネクタ 16"/>
          <p:cNvCxnSpPr/>
          <p:nvPr/>
        </p:nvCxnSpPr>
        <p:spPr>
          <a:xfrm flipH="1">
            <a:off x="8836696" y="3965677"/>
            <a:ext cx="5983556" cy="0"/>
          </a:xfrm>
          <a:prstGeom prst="straightConnector1">
            <a:avLst/>
          </a:prstGeom>
          <a:ln w="254000">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9030324" y="5345678"/>
            <a:ext cx="5983556" cy="0"/>
          </a:xfrm>
          <a:prstGeom prst="straightConnector1">
            <a:avLst/>
          </a:prstGeom>
          <a:ln w="254000">
            <a:tailEnd type="triangle"/>
          </a:ln>
        </p:spPr>
        <p:style>
          <a:lnRef idx="1">
            <a:schemeClr val="dk1"/>
          </a:lnRef>
          <a:fillRef idx="0">
            <a:schemeClr val="dk1"/>
          </a:fillRef>
          <a:effectRef idx="0">
            <a:schemeClr val="dk1"/>
          </a:effectRef>
          <a:fontRef idx="minor">
            <a:schemeClr val="tx1"/>
          </a:fontRef>
        </p:style>
      </p:cxnSp>
      <p:sp>
        <p:nvSpPr>
          <p:cNvPr id="80" name="円形吹き出し 79"/>
          <p:cNvSpPr/>
          <p:nvPr/>
        </p:nvSpPr>
        <p:spPr>
          <a:xfrm>
            <a:off x="6254745" y="6362753"/>
            <a:ext cx="5573729" cy="3116376"/>
          </a:xfrm>
          <a:prstGeom prst="wedgeEllipseCallout">
            <a:avLst>
              <a:gd name="adj1" fmla="val 40321"/>
              <a:gd name="adj2" fmla="val -76919"/>
            </a:avLst>
          </a:prstGeom>
        </p:spPr>
        <p:style>
          <a:lnRef idx="2">
            <a:schemeClr val="accent6"/>
          </a:lnRef>
          <a:fillRef idx="1">
            <a:schemeClr val="lt1"/>
          </a:fillRef>
          <a:effectRef idx="0">
            <a:schemeClr val="accent6"/>
          </a:effectRef>
          <a:fontRef idx="minor">
            <a:schemeClr val="dk1"/>
          </a:fontRef>
        </p:style>
        <p:txBody>
          <a:bodyPr rtlCol="0" anchor="ctr"/>
          <a:lstStyle/>
          <a:p>
            <a:pPr marL="457200" indent="-457200">
              <a:buFont typeface="Arial" panose="020B0604020202020204" pitchFamily="34" charset="0"/>
              <a:buChar char="•"/>
            </a:pPr>
            <a:r>
              <a:rPr lang="ja-JP" altLang="en-US" sz="3200" dirty="0" smtClean="0">
                <a:latin typeface="+mn-ea"/>
              </a:rPr>
              <a:t>プロジェクト情報</a:t>
            </a:r>
            <a:endParaRPr lang="en-US" altLang="ja-JP" sz="3200" dirty="0" smtClean="0">
              <a:latin typeface="+mn-ea"/>
            </a:endParaRPr>
          </a:p>
          <a:p>
            <a:pPr marL="457200" indent="-457200">
              <a:buFont typeface="Arial" panose="020B0604020202020204" pitchFamily="34" charset="0"/>
              <a:buChar char="•"/>
            </a:pPr>
            <a:r>
              <a:rPr lang="ja-JP" altLang="en-US" sz="3200" dirty="0" smtClean="0">
                <a:latin typeface="+mn-ea"/>
              </a:rPr>
              <a:t>ソースコード</a:t>
            </a:r>
            <a:endParaRPr lang="en-US" altLang="ja-JP" sz="3200" dirty="0" smtClean="0">
              <a:latin typeface="+mn-ea"/>
            </a:endParaRPr>
          </a:p>
          <a:p>
            <a:pPr marL="457200" indent="-457200">
              <a:buFont typeface="Arial" panose="020B0604020202020204" pitchFamily="34" charset="0"/>
              <a:buChar char="•"/>
            </a:pPr>
            <a:r>
              <a:rPr lang="ja-JP" altLang="en-US" sz="3200" dirty="0" smtClean="0">
                <a:latin typeface="+mn-ea"/>
              </a:rPr>
              <a:t>チケット情報</a:t>
            </a:r>
            <a:endParaRPr lang="en-US" altLang="ja-JP" sz="3200" dirty="0">
              <a:latin typeface="+mn-ea"/>
            </a:endParaRPr>
          </a:p>
          <a:p>
            <a:pPr marL="457200" indent="-457200">
              <a:buFont typeface="Arial" panose="020B0604020202020204" pitchFamily="34" charset="0"/>
              <a:buChar char="•"/>
            </a:pPr>
            <a:r>
              <a:rPr lang="ja-JP" altLang="en-US" sz="3200" dirty="0" smtClean="0">
                <a:latin typeface="+mn-ea"/>
              </a:rPr>
              <a:t>開発メンバ</a:t>
            </a:r>
            <a:endParaRPr lang="en-US" altLang="ja-JP" sz="3200" dirty="0">
              <a:latin typeface="+mn-ea"/>
            </a:endParaRPr>
          </a:p>
          <a:p>
            <a:pPr marL="457200" indent="-457200">
              <a:buFont typeface="Arial" panose="020B0604020202020204" pitchFamily="34" charset="0"/>
              <a:buChar char="•"/>
            </a:pPr>
            <a:r>
              <a:rPr lang="en-US" altLang="ja-JP" sz="3200" dirty="0" smtClean="0">
                <a:latin typeface="+mn-ea"/>
              </a:rPr>
              <a:t>Etc...</a:t>
            </a:r>
            <a:endParaRPr kumimoji="1" lang="ja-JP" altLang="en-US" sz="3200" dirty="0">
              <a:latin typeface="+mn-ea"/>
            </a:endParaRPr>
          </a:p>
        </p:txBody>
      </p:sp>
      <p:pic>
        <p:nvPicPr>
          <p:cNvPr id="72" name="図 71"/>
          <p:cNvPicPr/>
          <p:nvPr/>
        </p:nvPicPr>
        <p:blipFill>
          <a:blip r:embed="rId5" cstate="print">
            <a:extLst>
              <a:ext uri="{28A0092B-C50C-407E-A947-70E740481C1C}">
                <a14:useLocalDpi xmlns:a14="http://schemas.microsoft.com/office/drawing/2010/main" val="0"/>
              </a:ext>
            </a:extLst>
          </a:blip>
          <a:stretch>
            <a:fillRect/>
          </a:stretch>
        </p:blipFill>
        <p:spPr>
          <a:xfrm>
            <a:off x="10502601" y="7435131"/>
            <a:ext cx="3226559" cy="2151397"/>
          </a:xfrm>
          <a:prstGeom prst="rect">
            <a:avLst/>
          </a:prstGeom>
          <a:ln>
            <a:solidFill>
              <a:schemeClr val="tx1"/>
            </a:solidFill>
          </a:ln>
        </p:spPr>
      </p:pic>
      <p:sp>
        <p:nvSpPr>
          <p:cNvPr id="22" name="テキスト ボックス 21"/>
          <p:cNvSpPr txBox="1"/>
          <p:nvPr/>
        </p:nvSpPr>
        <p:spPr>
          <a:xfrm>
            <a:off x="9973320" y="2970339"/>
            <a:ext cx="4339650" cy="923330"/>
          </a:xfrm>
          <a:prstGeom prst="rect">
            <a:avLst/>
          </a:prstGeom>
          <a:noFill/>
        </p:spPr>
        <p:txBody>
          <a:bodyPr wrap="none" rtlCol="0">
            <a:spAutoFit/>
          </a:bodyPr>
          <a:lstStyle/>
          <a:p>
            <a:r>
              <a:rPr kumimoji="1" lang="ja-JP" altLang="en-US" sz="5400" b="1" dirty="0" smtClean="0"/>
              <a:t>①リクエスト</a:t>
            </a:r>
            <a:endParaRPr kumimoji="1" lang="ja-JP" altLang="en-US" sz="5400" b="1" dirty="0"/>
          </a:p>
        </p:txBody>
      </p:sp>
      <p:sp>
        <p:nvSpPr>
          <p:cNvPr id="81" name="テキスト ボックス 80"/>
          <p:cNvSpPr txBox="1"/>
          <p:nvPr/>
        </p:nvSpPr>
        <p:spPr>
          <a:xfrm>
            <a:off x="11363605" y="5401763"/>
            <a:ext cx="2271776" cy="923330"/>
          </a:xfrm>
          <a:prstGeom prst="rect">
            <a:avLst/>
          </a:prstGeom>
          <a:noFill/>
        </p:spPr>
        <p:txBody>
          <a:bodyPr wrap="none" rtlCol="0">
            <a:spAutoFit/>
          </a:bodyPr>
          <a:lstStyle/>
          <a:p>
            <a:r>
              <a:rPr kumimoji="1" lang="ja-JP" altLang="en-US" sz="5400" b="1" dirty="0" smtClean="0"/>
              <a:t>②応答</a:t>
            </a:r>
            <a:endParaRPr kumimoji="1" lang="ja-JP" altLang="en-US" sz="5400" b="1" dirty="0"/>
          </a:p>
        </p:txBody>
      </p:sp>
      <p:cxnSp>
        <p:nvCxnSpPr>
          <p:cNvPr id="82" name="直線矢印コネクタ 81"/>
          <p:cNvCxnSpPr/>
          <p:nvPr/>
        </p:nvCxnSpPr>
        <p:spPr>
          <a:xfrm>
            <a:off x="16382032" y="7022563"/>
            <a:ext cx="0" cy="5796367"/>
          </a:xfrm>
          <a:prstGeom prst="straightConnector1">
            <a:avLst/>
          </a:prstGeom>
          <a:ln w="254000">
            <a:tailEnd type="triangle"/>
          </a:ln>
        </p:spPr>
        <p:style>
          <a:lnRef idx="1">
            <a:schemeClr val="dk1"/>
          </a:lnRef>
          <a:fillRef idx="0">
            <a:schemeClr val="dk1"/>
          </a:fillRef>
          <a:effectRef idx="0">
            <a:schemeClr val="dk1"/>
          </a:effectRef>
          <a:fontRef idx="minor">
            <a:schemeClr val="tx1"/>
          </a:fontRef>
        </p:style>
      </p:cxnSp>
      <p:graphicFrame>
        <p:nvGraphicFramePr>
          <p:cNvPr id="85" name="グラフ 84"/>
          <p:cNvGraphicFramePr>
            <a:graphicFrameLocks/>
          </p:cNvGraphicFramePr>
          <p:nvPr>
            <p:extLst>
              <p:ext uri="{D42A27DB-BD31-4B8C-83A1-F6EECF244321}">
                <p14:modId xmlns:p14="http://schemas.microsoft.com/office/powerpoint/2010/main" val="504485078"/>
              </p:ext>
            </p:extLst>
          </p:nvPr>
        </p:nvGraphicFramePr>
        <p:xfrm>
          <a:off x="2950157" y="12845958"/>
          <a:ext cx="4378207" cy="328365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6" name="グラフ 85"/>
          <p:cNvGraphicFramePr>
            <a:graphicFrameLocks/>
          </p:cNvGraphicFramePr>
          <p:nvPr>
            <p:extLst>
              <p:ext uri="{D42A27DB-BD31-4B8C-83A1-F6EECF244321}">
                <p14:modId xmlns:p14="http://schemas.microsoft.com/office/powerpoint/2010/main" val="1485954159"/>
              </p:ext>
            </p:extLst>
          </p:nvPr>
        </p:nvGraphicFramePr>
        <p:xfrm>
          <a:off x="8245128" y="12845958"/>
          <a:ext cx="4378207" cy="3283655"/>
        </p:xfrm>
        <a:graphic>
          <a:graphicData uri="http://schemas.openxmlformats.org/drawingml/2006/chart">
            <c:chart xmlns:c="http://schemas.openxmlformats.org/drawingml/2006/chart" xmlns:r="http://schemas.openxmlformats.org/officeDocument/2006/relationships" r:id="rId7"/>
          </a:graphicData>
        </a:graphic>
      </p:graphicFrame>
      <p:sp>
        <p:nvSpPr>
          <p:cNvPr id="87" name="テキスト ボックス 86"/>
          <p:cNvSpPr txBox="1"/>
          <p:nvPr/>
        </p:nvSpPr>
        <p:spPr>
          <a:xfrm>
            <a:off x="9766699" y="11987933"/>
            <a:ext cx="1512168" cy="830997"/>
          </a:xfrm>
          <a:prstGeom prst="rect">
            <a:avLst/>
          </a:prstGeom>
          <a:noFill/>
        </p:spPr>
        <p:txBody>
          <a:bodyPr wrap="square" rtlCol="0">
            <a:spAutoFit/>
          </a:bodyPr>
          <a:lstStyle/>
          <a:p>
            <a:r>
              <a:rPr lang="ja-JP" altLang="en-US" sz="4800" dirty="0" smtClean="0">
                <a:ln w="3175">
                  <a:solidFill>
                    <a:schemeClr val="tx1"/>
                  </a:solidFill>
                </a:ln>
                <a:solidFill>
                  <a:schemeClr val="accent2">
                    <a:lumMod val="75000"/>
                  </a:schemeClr>
                </a:solidFill>
              </a:rPr>
              <a:t>機能</a:t>
            </a:r>
            <a:endParaRPr kumimoji="1" lang="ja-JP" altLang="en-US" sz="4800" dirty="0">
              <a:ln w="3175">
                <a:solidFill>
                  <a:schemeClr val="tx1"/>
                </a:solidFill>
              </a:ln>
              <a:solidFill>
                <a:schemeClr val="accent2">
                  <a:lumMod val="75000"/>
                </a:schemeClr>
              </a:solidFill>
            </a:endParaRPr>
          </a:p>
        </p:txBody>
      </p:sp>
      <p:sp>
        <p:nvSpPr>
          <p:cNvPr id="88" name="テキスト ボックス 87"/>
          <p:cNvSpPr txBox="1"/>
          <p:nvPr/>
        </p:nvSpPr>
        <p:spPr>
          <a:xfrm>
            <a:off x="10552111" y="15205177"/>
            <a:ext cx="2040270" cy="830997"/>
          </a:xfrm>
          <a:prstGeom prst="rect">
            <a:avLst/>
          </a:prstGeom>
          <a:noFill/>
        </p:spPr>
        <p:txBody>
          <a:bodyPr wrap="square" rtlCol="0">
            <a:spAutoFit/>
          </a:bodyPr>
          <a:lstStyle/>
          <a:p>
            <a:r>
              <a:rPr kumimoji="1" lang="ja-JP" altLang="en-US" sz="4800" dirty="0" smtClean="0">
                <a:ln w="3175">
                  <a:solidFill>
                    <a:schemeClr val="tx1"/>
                  </a:solidFill>
                </a:ln>
                <a:solidFill>
                  <a:schemeClr val="accent3">
                    <a:lumMod val="60000"/>
                    <a:lumOff val="40000"/>
                  </a:schemeClr>
                </a:solidFill>
              </a:rPr>
              <a:t>テスト</a:t>
            </a:r>
            <a:endParaRPr kumimoji="1" lang="ja-JP" altLang="en-US" sz="4800" dirty="0">
              <a:ln w="3175">
                <a:solidFill>
                  <a:schemeClr val="tx1"/>
                </a:solidFill>
              </a:ln>
              <a:solidFill>
                <a:schemeClr val="accent3">
                  <a:lumMod val="60000"/>
                  <a:lumOff val="40000"/>
                </a:schemeClr>
              </a:solidFill>
            </a:endParaRPr>
          </a:p>
        </p:txBody>
      </p:sp>
      <p:cxnSp>
        <p:nvCxnSpPr>
          <p:cNvPr id="89" name="直線矢印コネクタ 88"/>
          <p:cNvCxnSpPr>
            <a:stCxn id="88" idx="1"/>
          </p:cNvCxnSpPr>
          <p:nvPr/>
        </p:nvCxnSpPr>
        <p:spPr>
          <a:xfrm flipH="1">
            <a:off x="4111367" y="15620676"/>
            <a:ext cx="6440744" cy="0"/>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91" name="直線矢印コネクタ 90"/>
          <p:cNvCxnSpPr/>
          <p:nvPr/>
        </p:nvCxnSpPr>
        <p:spPr>
          <a:xfrm flipH="1">
            <a:off x="6534648" y="12431161"/>
            <a:ext cx="3232051" cy="775538"/>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93" name="直線矢印コネクタ 92"/>
          <p:cNvCxnSpPr/>
          <p:nvPr/>
        </p:nvCxnSpPr>
        <p:spPr>
          <a:xfrm>
            <a:off x="11278867" y="12431161"/>
            <a:ext cx="5103165" cy="1855658"/>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sp>
        <p:nvSpPr>
          <p:cNvPr id="94" name="雲 93"/>
          <p:cNvSpPr/>
          <p:nvPr/>
        </p:nvSpPr>
        <p:spPr>
          <a:xfrm>
            <a:off x="2484488" y="17304329"/>
            <a:ext cx="5220000" cy="18000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b="1" dirty="0" smtClean="0"/>
              <a:t>アジャイル</a:t>
            </a:r>
            <a:endParaRPr kumimoji="1" lang="en-US" altLang="ja-JP" sz="2800" b="1" dirty="0" smtClean="0"/>
          </a:p>
          <a:p>
            <a:pPr algn="ctr"/>
            <a:r>
              <a:rPr kumimoji="1" lang="ja-JP" altLang="en-US" sz="2800" b="1" dirty="0" smtClean="0"/>
              <a:t>工程で開発</a:t>
            </a:r>
            <a:endParaRPr kumimoji="1" lang="en-US" altLang="ja-JP" sz="2800" b="1" dirty="0" smtClean="0"/>
          </a:p>
        </p:txBody>
      </p:sp>
      <p:sp>
        <p:nvSpPr>
          <p:cNvPr id="95" name="雲 94"/>
          <p:cNvSpPr/>
          <p:nvPr/>
        </p:nvSpPr>
        <p:spPr>
          <a:xfrm>
            <a:off x="8281712" y="17239147"/>
            <a:ext cx="5220000" cy="18000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b="1" dirty="0" smtClean="0"/>
              <a:t>ウォーターフォール</a:t>
            </a:r>
            <a:endParaRPr kumimoji="1" lang="en-US" altLang="ja-JP" sz="2800" b="1" dirty="0" smtClean="0"/>
          </a:p>
          <a:p>
            <a:pPr algn="ctr"/>
            <a:r>
              <a:rPr kumimoji="1" lang="ja-JP" altLang="en-US" sz="2800" b="1" dirty="0" smtClean="0"/>
              <a:t>工程で開発</a:t>
            </a:r>
            <a:endParaRPr kumimoji="1" lang="ja-JP" altLang="en-US" sz="2800" b="1" dirty="0"/>
          </a:p>
        </p:txBody>
      </p:sp>
      <p:sp>
        <p:nvSpPr>
          <p:cNvPr id="96" name="下矢印 95"/>
          <p:cNvSpPr/>
          <p:nvPr/>
        </p:nvSpPr>
        <p:spPr>
          <a:xfrm>
            <a:off x="4398406" y="15943003"/>
            <a:ext cx="1555373" cy="1296144"/>
          </a:xfrm>
          <a:prstGeom prst="downArrow">
            <a:avLst/>
          </a:prstGeom>
          <a:solidFill>
            <a:schemeClr val="accent5">
              <a:lumMod val="20000"/>
              <a:lumOff val="80000"/>
            </a:schemeClr>
          </a:solidFill>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b="1">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97" name="下矢印 96"/>
          <p:cNvSpPr/>
          <p:nvPr/>
        </p:nvSpPr>
        <p:spPr>
          <a:xfrm>
            <a:off x="9774424" y="15943003"/>
            <a:ext cx="1555373" cy="1296144"/>
          </a:xfrm>
          <a:prstGeom prst="downArrow">
            <a:avLst/>
          </a:prstGeom>
          <a:solidFill>
            <a:schemeClr val="accent5">
              <a:lumMod val="20000"/>
              <a:lumOff val="80000"/>
            </a:schemeClr>
          </a:solidFill>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b="1">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cxnSp>
        <p:nvCxnSpPr>
          <p:cNvPr id="103" name="直線矢印コネクタ 102"/>
          <p:cNvCxnSpPr/>
          <p:nvPr/>
        </p:nvCxnSpPr>
        <p:spPr>
          <a:xfrm>
            <a:off x="6302268" y="10885127"/>
            <a:ext cx="0" cy="1933803"/>
          </a:xfrm>
          <a:prstGeom prst="straightConnector1">
            <a:avLst/>
          </a:prstGeom>
          <a:ln w="254000">
            <a:tailEnd type="triangle"/>
          </a:ln>
        </p:spPr>
        <p:style>
          <a:lnRef idx="1">
            <a:schemeClr val="dk1"/>
          </a:lnRef>
          <a:fillRef idx="0">
            <a:schemeClr val="dk1"/>
          </a:fillRef>
          <a:effectRef idx="0">
            <a:schemeClr val="dk1"/>
          </a:effectRef>
          <a:fontRef idx="minor">
            <a:schemeClr val="tx1"/>
          </a:fontRef>
        </p:style>
      </p:cxnSp>
      <p:cxnSp>
        <p:nvCxnSpPr>
          <p:cNvPr id="105" name="直線矢印コネクタ 104"/>
          <p:cNvCxnSpPr/>
          <p:nvPr/>
        </p:nvCxnSpPr>
        <p:spPr>
          <a:xfrm flipH="1">
            <a:off x="6302268" y="10885127"/>
            <a:ext cx="10009465" cy="0"/>
          </a:xfrm>
          <a:prstGeom prst="straightConnector1">
            <a:avLst/>
          </a:prstGeom>
          <a:ln w="254000">
            <a:tailEnd type="none"/>
          </a:ln>
        </p:spPr>
        <p:style>
          <a:lnRef idx="1">
            <a:schemeClr val="dk1"/>
          </a:lnRef>
          <a:fillRef idx="0">
            <a:schemeClr val="dk1"/>
          </a:fillRef>
          <a:effectRef idx="0">
            <a:schemeClr val="dk1"/>
          </a:effectRef>
          <a:fontRef idx="minor">
            <a:schemeClr val="tx1"/>
          </a:fontRef>
        </p:style>
      </p:cxnSp>
      <p:graphicFrame>
        <p:nvGraphicFramePr>
          <p:cNvPr id="118" name="グラフ 117"/>
          <p:cNvGraphicFramePr>
            <a:graphicFrameLocks/>
          </p:cNvGraphicFramePr>
          <p:nvPr>
            <p:extLst>
              <p:ext uri="{D42A27DB-BD31-4B8C-83A1-F6EECF244321}">
                <p14:modId xmlns:p14="http://schemas.microsoft.com/office/powerpoint/2010/main" val="2365125912"/>
              </p:ext>
            </p:extLst>
          </p:nvPr>
        </p:nvGraphicFramePr>
        <p:xfrm>
          <a:off x="13662764" y="12816523"/>
          <a:ext cx="5644053" cy="3386432"/>
        </p:xfrm>
        <a:graphic>
          <a:graphicData uri="http://schemas.openxmlformats.org/drawingml/2006/chart">
            <c:chart xmlns:c="http://schemas.openxmlformats.org/drawingml/2006/chart" xmlns:r="http://schemas.openxmlformats.org/officeDocument/2006/relationships" r:id="rId8"/>
          </a:graphicData>
        </a:graphic>
      </p:graphicFrame>
      <p:cxnSp>
        <p:nvCxnSpPr>
          <p:cNvPr id="90" name="直線矢印コネクタ 89"/>
          <p:cNvCxnSpPr>
            <a:stCxn id="88" idx="3"/>
          </p:cNvCxnSpPr>
          <p:nvPr/>
        </p:nvCxnSpPr>
        <p:spPr>
          <a:xfrm flipV="1">
            <a:off x="12592381" y="15205177"/>
            <a:ext cx="2808211" cy="415499"/>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139" name="直線矢印コネクタ 138"/>
          <p:cNvCxnSpPr>
            <a:stCxn id="88" idx="0"/>
          </p:cNvCxnSpPr>
          <p:nvPr/>
        </p:nvCxnSpPr>
        <p:spPr>
          <a:xfrm flipH="1" flipV="1">
            <a:off x="10160039" y="14286819"/>
            <a:ext cx="1412207" cy="918358"/>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142" name="直線矢印コネクタ 141"/>
          <p:cNvCxnSpPr/>
          <p:nvPr/>
        </p:nvCxnSpPr>
        <p:spPr>
          <a:xfrm flipH="1">
            <a:off x="9953418" y="12846659"/>
            <a:ext cx="569365" cy="648072"/>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sp>
        <p:nvSpPr>
          <p:cNvPr id="148" name="雲 147"/>
          <p:cNvSpPr/>
          <p:nvPr/>
        </p:nvSpPr>
        <p:spPr>
          <a:xfrm>
            <a:off x="14406644" y="17239147"/>
            <a:ext cx="5220000" cy="18000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b="1" dirty="0"/>
          </a:p>
        </p:txBody>
      </p:sp>
      <p:sp>
        <p:nvSpPr>
          <p:cNvPr id="149" name="下矢印 148"/>
          <p:cNvSpPr/>
          <p:nvPr/>
        </p:nvSpPr>
        <p:spPr>
          <a:xfrm>
            <a:off x="16037253" y="16015011"/>
            <a:ext cx="1555373" cy="1296144"/>
          </a:xfrm>
          <a:prstGeom prst="downArrow">
            <a:avLst/>
          </a:prstGeom>
          <a:solidFill>
            <a:schemeClr val="accent5">
              <a:lumMod val="20000"/>
              <a:lumOff val="80000"/>
            </a:schemeClr>
          </a:solidFill>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b="1">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109" name="動作設定ボタン : ヘルプ 108">
            <a:hlinkClick r:id="" action="ppaction://noaction" highlightClick="1"/>
          </p:cNvPr>
          <p:cNvSpPr/>
          <p:nvPr/>
        </p:nvSpPr>
        <p:spPr>
          <a:xfrm>
            <a:off x="16347728" y="17564883"/>
            <a:ext cx="1042416" cy="1042416"/>
          </a:xfrm>
          <a:prstGeom prst="actionButtonHelp">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3" name="直線矢印コネクタ 152"/>
          <p:cNvCxnSpPr/>
          <p:nvPr/>
        </p:nvCxnSpPr>
        <p:spPr>
          <a:xfrm>
            <a:off x="8965208" y="10885127"/>
            <a:ext cx="0" cy="1933803"/>
          </a:xfrm>
          <a:prstGeom prst="straightConnector1">
            <a:avLst/>
          </a:prstGeom>
          <a:ln w="254000">
            <a:tailEnd type="triangle"/>
          </a:ln>
        </p:spPr>
        <p:style>
          <a:lnRef idx="1">
            <a:schemeClr val="dk1"/>
          </a:lnRef>
          <a:fillRef idx="0">
            <a:schemeClr val="dk1"/>
          </a:fillRef>
          <a:effectRef idx="0">
            <a:schemeClr val="dk1"/>
          </a:effectRef>
          <a:fontRef idx="minor">
            <a:schemeClr val="tx1"/>
          </a:fontRef>
        </p:style>
      </p:cxnSp>
      <p:sp>
        <p:nvSpPr>
          <p:cNvPr id="159" name="テキスト ボックス 158"/>
          <p:cNvSpPr txBox="1"/>
          <p:nvPr/>
        </p:nvSpPr>
        <p:spPr>
          <a:xfrm>
            <a:off x="16508812" y="7342967"/>
            <a:ext cx="1015663" cy="2136162"/>
          </a:xfrm>
          <a:prstGeom prst="rect">
            <a:avLst/>
          </a:prstGeom>
          <a:noFill/>
        </p:spPr>
        <p:txBody>
          <a:bodyPr vert="eaVert" wrap="none" rtlCol="0">
            <a:spAutoFit/>
          </a:bodyPr>
          <a:lstStyle/>
          <a:p>
            <a:r>
              <a:rPr kumimoji="1" lang="ja-JP" altLang="en-US" sz="5400" b="1" dirty="0" smtClean="0"/>
              <a:t>③出力</a:t>
            </a:r>
            <a:endParaRPr kumimoji="1" lang="ja-JP" altLang="en-US" sz="5400" b="1" dirty="0"/>
          </a:p>
        </p:txBody>
      </p:sp>
      <p:sp>
        <p:nvSpPr>
          <p:cNvPr id="160" name="正方形/長方形 159"/>
          <p:cNvSpPr/>
          <p:nvPr/>
        </p:nvSpPr>
        <p:spPr>
          <a:xfrm>
            <a:off x="1692399" y="21777499"/>
            <a:ext cx="8074299" cy="7980112"/>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endParaRPr lang="en-US" altLang="ja-JP" sz="4800" dirty="0" smtClean="0"/>
          </a:p>
          <a:p>
            <a:r>
              <a:rPr lang="ja-JP" altLang="en-US" sz="4800" dirty="0" smtClean="0"/>
              <a:t>　</a:t>
            </a:r>
            <a:r>
              <a:rPr lang="en-US" altLang="ja-JP" sz="4800" dirty="0" smtClean="0"/>
              <a:t>GitHub</a:t>
            </a:r>
            <a:r>
              <a:rPr lang="ja-JP" altLang="ja-JP" sz="4800" dirty="0"/>
              <a:t>の使い方を調査するとともに，テストコードとソースコードが別になっているソフトウェアにて調査・解析を行い，どのような傾向にてソフトウェア開発が行われたか調べるためのツールを作成中である．</a:t>
            </a:r>
          </a:p>
          <a:p>
            <a:endParaRPr kumimoji="1" lang="ja-JP" altLang="en-US" sz="4800" dirty="0"/>
          </a:p>
        </p:txBody>
      </p:sp>
      <p:sp>
        <p:nvSpPr>
          <p:cNvPr id="161" name="フローチャート : 磁気ディスク 160"/>
          <p:cNvSpPr/>
          <p:nvPr/>
        </p:nvSpPr>
        <p:spPr>
          <a:xfrm>
            <a:off x="324249" y="20756611"/>
            <a:ext cx="3456384" cy="1584176"/>
          </a:xfrm>
          <a:prstGeom prst="flowChartMagneticDisk">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進捗状況</a:t>
            </a:r>
            <a:endParaRPr kumimoji="1" lang="ja-JP" altLang="en-US" dirty="0"/>
          </a:p>
        </p:txBody>
      </p:sp>
      <p:sp>
        <p:nvSpPr>
          <p:cNvPr id="167" name="正方形/長方形 166"/>
          <p:cNvSpPr/>
          <p:nvPr/>
        </p:nvSpPr>
        <p:spPr>
          <a:xfrm>
            <a:off x="11307405" y="21777499"/>
            <a:ext cx="8832775" cy="7980112"/>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pPr lvl="0"/>
            <a:endParaRPr lang="en-US" altLang="ja-JP" sz="4800" dirty="0" smtClean="0"/>
          </a:p>
          <a:p>
            <a:pPr marL="914400" lvl="0" indent="-914400">
              <a:buFont typeface="+mj-lt"/>
              <a:buAutoNum type="arabicPeriod"/>
            </a:pPr>
            <a:r>
              <a:rPr lang="ja-JP" altLang="ja-JP" sz="4800" dirty="0" smtClean="0"/>
              <a:t>テストコード</a:t>
            </a:r>
            <a:r>
              <a:rPr lang="ja-JP" altLang="ja-JP" sz="4800" dirty="0"/>
              <a:t>を解析するツールを作成する</a:t>
            </a:r>
            <a:r>
              <a:rPr lang="ja-JP" altLang="ja-JP" sz="4800" dirty="0" smtClean="0"/>
              <a:t>．</a:t>
            </a:r>
            <a:endParaRPr lang="en-US" altLang="ja-JP" sz="4800" dirty="0" smtClean="0"/>
          </a:p>
          <a:p>
            <a:pPr marL="914400" lvl="0" indent="-914400">
              <a:buFont typeface="+mj-lt"/>
              <a:buAutoNum type="arabicPeriod"/>
            </a:pPr>
            <a:endParaRPr lang="en-US" altLang="ja-JP" sz="4800" dirty="0"/>
          </a:p>
          <a:p>
            <a:pPr marL="914400" indent="-914400">
              <a:buFont typeface="+mj-lt"/>
              <a:buAutoNum type="arabicPeriod"/>
            </a:pPr>
            <a:r>
              <a:rPr lang="ja-JP" altLang="ja-JP" sz="4800" dirty="0"/>
              <a:t>①で作成したツールを使って</a:t>
            </a:r>
            <a:r>
              <a:rPr lang="en-US" altLang="ja-JP" sz="4800" dirty="0"/>
              <a:t>GitHub</a:t>
            </a:r>
            <a:r>
              <a:rPr lang="ja-JP" altLang="ja-JP" sz="4800" dirty="0"/>
              <a:t>にホスティングされているソフトウェアを網羅的に調査し，ソフトウェアの作られ方，特にテスト駆動開発のあり方を明らかにする．</a:t>
            </a:r>
          </a:p>
          <a:p>
            <a:pPr lvl="0"/>
            <a:endParaRPr lang="ja-JP" altLang="ja-JP" sz="4800" dirty="0"/>
          </a:p>
        </p:txBody>
      </p:sp>
      <p:sp>
        <p:nvSpPr>
          <p:cNvPr id="168" name="フローチャート : 磁気ディスク 167"/>
          <p:cNvSpPr/>
          <p:nvPr/>
        </p:nvSpPr>
        <p:spPr>
          <a:xfrm>
            <a:off x="9939254" y="20756611"/>
            <a:ext cx="3899483" cy="1584176"/>
          </a:xfrm>
          <a:prstGeom prst="flowChartMagneticDisk">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今後の計画</a:t>
            </a:r>
          </a:p>
        </p:txBody>
      </p:sp>
    </p:spTree>
    <p:extLst>
      <p:ext uri="{BB962C8B-B14F-4D97-AF65-F5344CB8AC3E}">
        <p14:creationId xmlns:p14="http://schemas.microsoft.com/office/powerpoint/2010/main" val="2373551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クール">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TC102455519[[fn=冬]]</Template>
  <TotalTime>2930</TotalTime>
  <Words>213</Words>
  <Application>Microsoft Office PowerPoint</Application>
  <PresentationFormat>ユーザー設定</PresentationFormat>
  <Paragraphs>92</Paragraphs>
  <Slides>2</Slides>
  <Notes>2</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Winter</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Air</dc:creator>
  <cp:lastModifiedBy>Air</cp:lastModifiedBy>
  <cp:revision>100</cp:revision>
  <cp:lastPrinted>2012-12-11T01:50:22Z</cp:lastPrinted>
  <dcterms:created xsi:type="dcterms:W3CDTF">2012-12-05T13:45:09Z</dcterms:created>
  <dcterms:modified xsi:type="dcterms:W3CDTF">2013-10-09T13:44:42Z</dcterms:modified>
</cp:coreProperties>
</file>