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28" y="9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0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9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8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7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4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B52E-ED88-4851-86E1-3802D3A34B37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162E-39D5-4ACE-BFFD-F3B86ABEC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332360" y="4902498"/>
            <a:ext cx="18794088" cy="1008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対角する 2 つの角を切り取った四角形 6"/>
          <p:cNvSpPr/>
          <p:nvPr/>
        </p:nvSpPr>
        <p:spPr>
          <a:xfrm>
            <a:off x="972320" y="3834731"/>
            <a:ext cx="2880320" cy="108012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402590" y="7147099"/>
            <a:ext cx="6156684" cy="2088232"/>
            <a:chOff x="4428704" y="3462787"/>
            <a:chExt cx="6156684" cy="2088232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4428704" y="3906739"/>
              <a:ext cx="6156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200" b="1" dirty="0" smtClean="0"/>
                <a:t>GitHub</a:t>
              </a:r>
              <a:endParaRPr kumimoji="1" lang="ja-JP" altLang="en-US" sz="7200" b="1" dirty="0"/>
            </a:p>
          </p:txBody>
        </p:sp>
        <p:pic>
          <p:nvPicPr>
            <p:cNvPr id="1026" name="Picture 2" descr="C:\Users\koike\Pictures\48\GitHub-Ma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478" y="3462787"/>
              <a:ext cx="2088232" cy="208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正方形/長方形 1"/>
          <p:cNvSpPr/>
          <p:nvPr/>
        </p:nvSpPr>
        <p:spPr>
          <a:xfrm>
            <a:off x="2916536" y="5479333"/>
            <a:ext cx="7128792" cy="17281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ソフトウェア開発プロジェクトでよく使われるバージョン管理システム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5508824" y="2682603"/>
            <a:ext cx="10153128" cy="86409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コース　</a:t>
            </a:r>
            <a:r>
              <a:rPr kumimoji="1" lang="en-US" altLang="ja-JP" sz="4000" dirty="0" smtClean="0">
                <a:solidFill>
                  <a:schemeClr val="tx1"/>
                </a:solidFill>
              </a:rPr>
              <a:t>1142046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　小池 由也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12133560" y="5107067"/>
            <a:ext cx="7632848" cy="3048143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sz="4000" dirty="0">
                <a:solidFill>
                  <a:schemeClr val="tx1"/>
                </a:solidFill>
              </a:rPr>
              <a:t>で使われて</a:t>
            </a:r>
            <a:r>
              <a:rPr lang="ja-JP" altLang="en-US" sz="4000" dirty="0" smtClean="0">
                <a:solidFill>
                  <a:schemeClr val="tx1"/>
                </a:solidFill>
              </a:rPr>
              <a:t>いる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プログラミング</a:t>
            </a:r>
            <a:r>
              <a:rPr lang="ja-JP" altLang="en-US" sz="4000" dirty="0">
                <a:solidFill>
                  <a:schemeClr val="tx1"/>
                </a:solidFill>
              </a:rPr>
              <a:t>言語による</a:t>
            </a:r>
            <a:r>
              <a:rPr lang="ja-JP" altLang="en-US" sz="4000" dirty="0" smtClean="0">
                <a:solidFill>
                  <a:schemeClr val="tx1"/>
                </a:solidFill>
              </a:rPr>
              <a:t>協力者の数の違いを調べれば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理解</a:t>
            </a:r>
            <a:r>
              <a:rPr lang="ja-JP" altLang="en-US" sz="4000" dirty="0">
                <a:solidFill>
                  <a:schemeClr val="tx1"/>
                </a:solidFill>
              </a:rPr>
              <a:t>が深まる</a:t>
            </a:r>
          </a:p>
        </p:txBody>
      </p:sp>
      <p:cxnSp>
        <p:nvCxnSpPr>
          <p:cNvPr id="12" name="直線矢印コネクタ 11"/>
          <p:cNvCxnSpPr>
            <a:stCxn id="9" idx="6"/>
            <a:endCxn id="14" idx="1"/>
          </p:cNvCxnSpPr>
          <p:nvPr/>
        </p:nvCxnSpPr>
        <p:spPr>
          <a:xfrm>
            <a:off x="9038624" y="10351455"/>
            <a:ext cx="10789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 : 代替処理 13"/>
          <p:cNvSpPr/>
          <p:nvPr/>
        </p:nvSpPr>
        <p:spPr>
          <a:xfrm>
            <a:off x="10117534" y="9091315"/>
            <a:ext cx="4608512" cy="2520280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Google </a:t>
            </a:r>
            <a:r>
              <a:rPr kumimoji="1" lang="en-US" altLang="ja-JP" sz="4000" dirty="0" err="1" smtClean="0">
                <a:solidFill>
                  <a:schemeClr val="tx1"/>
                </a:solidFill>
              </a:rPr>
              <a:t>BigQueary</a:t>
            </a:r>
            <a:endParaRPr lang="en-US" altLang="ja-JP" sz="4000" dirty="0" err="1">
              <a:solidFill>
                <a:schemeClr val="tx1"/>
              </a:solidFill>
            </a:endParaRPr>
          </a:p>
          <a:p>
            <a:pPr algn="ctr"/>
            <a:r>
              <a:rPr lang="en-US" altLang="ja-JP" sz="4000" dirty="0" err="1" smtClean="0">
                <a:solidFill>
                  <a:schemeClr val="tx1"/>
                </a:solidFill>
              </a:rPr>
              <a:t>GitHubArchive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1404368" y="15896071"/>
            <a:ext cx="18938104" cy="2692457"/>
            <a:chOff x="1404368" y="15896071"/>
            <a:chExt cx="18794088" cy="3636404"/>
          </a:xfrm>
          <a:solidFill>
            <a:schemeClr val="bg1"/>
          </a:solidFill>
        </p:grpSpPr>
        <p:sp>
          <p:nvSpPr>
            <p:cNvPr id="17" name="正方形/長方形 16"/>
            <p:cNvSpPr/>
            <p:nvPr/>
          </p:nvSpPr>
          <p:spPr>
            <a:xfrm>
              <a:off x="1404368" y="15896071"/>
              <a:ext cx="18794088" cy="36364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908424" y="16580147"/>
              <a:ext cx="17857984" cy="2592288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5400" dirty="0" smtClean="0">
                  <a:solidFill>
                    <a:schemeClr val="tx1"/>
                  </a:solidFill>
                </a:rPr>
                <a:t>プログラミング言語による協力者の発生数の違いを調べる</a:t>
              </a:r>
              <a:endParaRPr kumimoji="1" lang="ja-JP" altLang="en-US" sz="5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対角する 2 つの角を切り取った四角形 17"/>
          <p:cNvSpPr/>
          <p:nvPr/>
        </p:nvSpPr>
        <p:spPr>
          <a:xfrm>
            <a:off x="972320" y="15139987"/>
            <a:ext cx="2880320" cy="108012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972320" y="18884403"/>
            <a:ext cx="2880320" cy="108012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</a:rPr>
              <a:t>研究方法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404368" y="20468579"/>
            <a:ext cx="4536504" cy="15841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4400" dirty="0" err="1" smtClean="0">
                <a:solidFill>
                  <a:schemeClr val="tx1"/>
                </a:solidFill>
              </a:rPr>
              <a:t>BigQueary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 rot="5400000">
            <a:off x="2595587" y="21641797"/>
            <a:ext cx="2154065" cy="3276364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集計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4" name="フローチャート : 代替処理 23"/>
          <p:cNvSpPr/>
          <p:nvPr/>
        </p:nvSpPr>
        <p:spPr>
          <a:xfrm>
            <a:off x="1404367" y="24645043"/>
            <a:ext cx="4536504" cy="158417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統計処理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12843322" y="18884403"/>
            <a:ext cx="2880320" cy="108012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進捗状況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対角する 2 つの角を切り取った四角形 26"/>
          <p:cNvSpPr/>
          <p:nvPr/>
        </p:nvSpPr>
        <p:spPr>
          <a:xfrm>
            <a:off x="12349584" y="23517532"/>
            <a:ext cx="3898750" cy="1080120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今後の予定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6300912" y="19244443"/>
            <a:ext cx="6048672" cy="2520280"/>
          </a:xfrm>
          <a:prstGeom prst="wedgeEllipseCallout">
            <a:avLst>
              <a:gd name="adj1" fmla="val -56737"/>
              <a:gd name="adj2" fmla="val 337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GitHub Archive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を利用しデータを集める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04968" y="22829984"/>
            <a:ext cx="48245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GitHub</a:t>
            </a:r>
            <a:r>
              <a:rPr lang="ja-JP" altLang="en-US" b="1" dirty="0"/>
              <a:t> </a:t>
            </a:r>
            <a:r>
              <a:rPr lang="en-US" altLang="ja-JP" b="1" dirty="0" smtClean="0"/>
              <a:t>Archive</a:t>
            </a:r>
            <a:endParaRPr kumimoji="1" lang="ja-JP" altLang="en-US" b="1" dirty="0"/>
          </a:p>
        </p:txBody>
      </p:sp>
      <p:sp>
        <p:nvSpPr>
          <p:cNvPr id="28" name="角丸四角形 27"/>
          <p:cNvSpPr/>
          <p:nvPr/>
        </p:nvSpPr>
        <p:spPr>
          <a:xfrm>
            <a:off x="6843294" y="24107524"/>
            <a:ext cx="4747883" cy="41764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プロジェクトの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タイムラインを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記録し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アーカイブ化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62" y="18741355"/>
            <a:ext cx="4859814" cy="536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2565608" y="20504583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使用頻度の</a:t>
            </a:r>
            <a:r>
              <a:rPr lang="ja-JP" altLang="en-US" sz="2400" dirty="0" smtClean="0"/>
              <a:t>高い</a:t>
            </a:r>
            <a:endParaRPr lang="en-US" altLang="ja-JP" sz="2400" dirty="0" smtClean="0"/>
          </a:p>
          <a:p>
            <a:r>
              <a:rPr lang="ja-JP" altLang="en-US" sz="2400" dirty="0" smtClean="0"/>
              <a:t>プログラミング言語の調査完了</a:t>
            </a:r>
            <a:endParaRPr kumimoji="1" lang="ja-JP" altLang="en-US" sz="2400" dirty="0"/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03429"/>
              </p:ext>
            </p:extLst>
          </p:nvPr>
        </p:nvGraphicFramePr>
        <p:xfrm>
          <a:off x="12566500" y="25149099"/>
          <a:ext cx="8352036" cy="265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604"/>
                <a:gridCol w="3888432"/>
              </a:tblGrid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</a:rPr>
                        <a:t>日付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調査結果の可視化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考察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324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執筆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月～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756296" y="162323"/>
            <a:ext cx="19946216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ビッグデータ解析ソフトウェアを用いた</a:t>
            </a:r>
            <a:r>
              <a:rPr lang="en-US" altLang="ja-JP" dirty="0">
                <a:solidFill>
                  <a:schemeClr val="tx1"/>
                </a:solidFill>
              </a:rPr>
              <a:t>GitHub</a:t>
            </a:r>
            <a:r>
              <a:rPr lang="ja-JP" altLang="en-US" dirty="0">
                <a:solidFill>
                  <a:schemeClr val="tx1"/>
                </a:solidFill>
              </a:rPr>
              <a:t>データマイニング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1548384" y="9091315"/>
            <a:ext cx="7490240" cy="5104823"/>
            <a:chOff x="1548384" y="9091315"/>
            <a:chExt cx="7490240" cy="5104823"/>
          </a:xfrm>
        </p:grpSpPr>
        <p:sp>
          <p:nvSpPr>
            <p:cNvPr id="16" name="正方形/長方形 15"/>
            <p:cNvSpPr/>
            <p:nvPr/>
          </p:nvSpPr>
          <p:spPr>
            <a:xfrm>
              <a:off x="2007434" y="10559734"/>
              <a:ext cx="6498724" cy="36364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1548384" y="9091315"/>
              <a:ext cx="7490240" cy="25202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</a:rPr>
                <a:t>データの収集・処理</a:t>
              </a:r>
              <a:endParaRPr kumimoji="1" lang="en-US" altLang="ja-JP" sz="4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dirty="0">
                  <a:solidFill>
                    <a:schemeClr val="tx1"/>
                  </a:solidFill>
                </a:rPr>
                <a:t>難しい</a:t>
              </a:r>
              <a:endParaRPr kumimoji="1" lang="ja-JP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4" name="テキスト ボックス 1023"/>
          <p:cNvSpPr txBox="1"/>
          <p:nvPr/>
        </p:nvSpPr>
        <p:spPr>
          <a:xfrm>
            <a:off x="2196456" y="1199544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データ量が膨大すぎるため</a:t>
            </a:r>
            <a:r>
              <a:rPr kumimoji="1" lang="ja-JP" altLang="en-US" sz="3600" dirty="0" err="1" smtClean="0"/>
              <a:t>集めるの</a:t>
            </a:r>
            <a:r>
              <a:rPr kumimoji="1" lang="ja-JP" altLang="en-US" sz="3600" dirty="0" smtClean="0"/>
              <a:t>大変時間がかかる．</a:t>
            </a:r>
            <a:endParaRPr kumimoji="1" lang="ja-JP" altLang="en-US" sz="3600" dirty="0"/>
          </a:p>
        </p:txBody>
      </p:sp>
      <p:sp>
        <p:nvSpPr>
          <p:cNvPr id="1043" name="四角形吹き出し 1042"/>
          <p:cNvSpPr/>
          <p:nvPr/>
        </p:nvSpPr>
        <p:spPr>
          <a:xfrm>
            <a:off x="15942977" y="9415351"/>
            <a:ext cx="4183471" cy="1872208"/>
          </a:xfrm>
          <a:prstGeom prst="wedgeRectCallout">
            <a:avLst>
              <a:gd name="adj1" fmla="val -86010"/>
              <a:gd name="adj2" fmla="val -1686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大量のデータを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処理するためのソフト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44" name="四角形吹き出し 1043"/>
          <p:cNvSpPr/>
          <p:nvPr/>
        </p:nvSpPr>
        <p:spPr>
          <a:xfrm>
            <a:off x="12349584" y="12595606"/>
            <a:ext cx="4608512" cy="1968317"/>
          </a:xfrm>
          <a:prstGeom prst="wedgeRectCallout">
            <a:avLst>
              <a:gd name="adj1" fmla="val -65210"/>
              <a:gd name="adj2" fmla="val -12429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GitHub</a:t>
            </a:r>
            <a:r>
              <a:rPr lang="ja-JP" altLang="en-US" sz="3200" dirty="0" smtClean="0">
                <a:solidFill>
                  <a:schemeClr val="tx1"/>
                </a:solidFill>
              </a:rPr>
              <a:t>のタイムラインをアーカイブ化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144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koike</cp:lastModifiedBy>
  <cp:revision>17</cp:revision>
  <dcterms:created xsi:type="dcterms:W3CDTF">2014-10-08T02:10:16Z</dcterms:created>
  <dcterms:modified xsi:type="dcterms:W3CDTF">2014-10-15T09:11:38Z</dcterms:modified>
</cp:coreProperties>
</file>