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8014" autoAdjust="0"/>
  </p:normalViewPr>
  <p:slideViewPr>
    <p:cSldViewPr>
      <p:cViewPr>
        <p:scale>
          <a:sx n="23" d="100"/>
          <a:sy n="23" d="100"/>
        </p:scale>
        <p:origin x="-1086" y="-180"/>
      </p:cViewPr>
      <p:guideLst>
        <p:guide orient="horz" pos="9537"/>
        <p:guide pos="69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1855268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r">
              <a:defRPr sz="3800"/>
            </a:lvl1pPr>
          </a:lstStyle>
          <a:p>
            <a:fld id="{EC0EB58C-8A35-458C-95AD-7DF193BD4E4D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01" tIns="144947" rIns="289901" bIns="144947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01" tIns="144947" rIns="289901" bIns="14494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1855268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r">
              <a:defRPr sz="3800"/>
            </a:lvl1pPr>
          </a:lstStyle>
          <a:p>
            <a:fld id="{32FE8C2F-EC99-4AC5-87E3-F1A07DFC218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7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6516688" y="2238375"/>
            <a:ext cx="7896225" cy="111791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3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6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2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85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85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1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1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2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4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40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2244-99F7-406A-8A26-43C4486D79DC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1949" y="1098427"/>
            <a:ext cx="20128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/>
              <a:t>リアルタイムに動画を処理するスマートフォンアプリケーションの開発</a:t>
            </a:r>
            <a:endParaRPr kumimoji="1" lang="ja-JP" altLang="en-US" sz="5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6336" y="3580317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研究背景</a:t>
            </a:r>
            <a:endParaRPr kumimoji="1" lang="ja-JP" altLang="en-US" sz="6000" b="1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72320" y="13074982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研究目的</a:t>
            </a:r>
            <a:endParaRPr kumimoji="1" lang="ja-JP" altLang="en-US" sz="6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72320" y="23660158"/>
            <a:ext cx="6004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成果物のイメージ</a:t>
            </a:r>
            <a:endParaRPr kumimoji="1" lang="ja-JP" altLang="en-US" sz="6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89353" y="2183226"/>
            <a:ext cx="15991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プロジェクトマネジメントコース　矢吹研究室　</a:t>
            </a:r>
            <a:r>
              <a:rPr lang="en-US" altLang="ja-JP" sz="4400" b="1" dirty="0"/>
              <a:t>1142078</a:t>
            </a:r>
            <a:r>
              <a:rPr lang="ja-JP" altLang="en-US" sz="4400" b="1" dirty="0"/>
              <a:t>　土井　貴司</a:t>
            </a:r>
            <a:endParaRPr kumimoji="1" lang="ja-JP" altLang="en-US" sz="4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42576" y="17435907"/>
            <a:ext cx="13285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 dirty="0">
                <a:solidFill>
                  <a:srgbClr val="FF0000"/>
                </a:solidFill>
              </a:rPr>
              <a:t>リアルタイムに動画を処理</a:t>
            </a:r>
            <a:r>
              <a:rPr lang="ja-JP" altLang="en-US" sz="6600" b="1" dirty="0" smtClean="0">
                <a:solidFill>
                  <a:srgbClr val="FF0000"/>
                </a:solidFill>
              </a:rPr>
              <a:t>する</a:t>
            </a:r>
            <a:endParaRPr lang="en-US" altLang="ja-JP" sz="66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6600" b="1" dirty="0" smtClean="0">
                <a:solidFill>
                  <a:srgbClr val="FF0000"/>
                </a:solidFill>
              </a:rPr>
              <a:t>スマートフォンアプリケーション</a:t>
            </a:r>
            <a:r>
              <a:rPr lang="ja-JP" altLang="en-US" sz="6600" b="1" dirty="0">
                <a:solidFill>
                  <a:srgbClr val="FF0000"/>
                </a:solidFill>
              </a:rPr>
              <a:t>を開発</a:t>
            </a:r>
            <a:endParaRPr kumimoji="1" lang="ja-JP" altLang="en-US" sz="6600" b="1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8264" y="20675754"/>
            <a:ext cx="100451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・カメラアプリケーションのように</a:t>
            </a:r>
            <a:endParaRPr lang="en-US" altLang="ja-JP" sz="4400" dirty="0" smtClean="0"/>
          </a:p>
          <a:p>
            <a:pPr algn="ctr"/>
            <a:r>
              <a:rPr lang="ja-JP" altLang="en-US" sz="4400" dirty="0" smtClean="0"/>
              <a:t>誰</a:t>
            </a:r>
            <a:r>
              <a:rPr lang="ja-JP" altLang="en-US" sz="4400" dirty="0"/>
              <a:t>もがいつでも簡単に利用</a:t>
            </a:r>
            <a:r>
              <a:rPr lang="ja-JP" altLang="en-US" sz="4400" dirty="0" smtClean="0"/>
              <a:t>できる</a:t>
            </a:r>
            <a:endParaRPr lang="en-US" altLang="ja-JP" sz="4400" dirty="0" smtClean="0"/>
          </a:p>
          <a:p>
            <a:pPr algn="ctr"/>
            <a:r>
              <a:rPr lang="ja-JP" altLang="en-US" sz="4400" dirty="0" smtClean="0"/>
              <a:t>・編集</a:t>
            </a:r>
            <a:r>
              <a:rPr lang="ja-JP" altLang="en-US" sz="4400" dirty="0"/>
              <a:t>する時間と手間が省くことができる</a:t>
            </a:r>
            <a:endParaRPr kumimoji="1" lang="ja-JP" altLang="en-US" sz="4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1933189" y="21095165"/>
            <a:ext cx="91675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/>
              <a:t>iOS</a:t>
            </a:r>
            <a:r>
              <a:rPr lang="ja-JP" altLang="en-US" sz="4400" dirty="0"/>
              <a:t>と</a:t>
            </a:r>
            <a:r>
              <a:rPr lang="en-US" altLang="ja-JP" sz="4400" dirty="0" smtClean="0"/>
              <a:t>Android</a:t>
            </a:r>
            <a:r>
              <a:rPr lang="ja-JP" altLang="en-US" sz="4400" dirty="0" smtClean="0"/>
              <a:t>を</a:t>
            </a:r>
            <a:endParaRPr lang="en-US" altLang="ja-JP" sz="4400" dirty="0" smtClean="0"/>
          </a:p>
          <a:p>
            <a:pPr algn="ctr"/>
            <a:r>
              <a:rPr lang="ja-JP" altLang="en-US" sz="4400" dirty="0" smtClean="0"/>
              <a:t>用いて</a:t>
            </a:r>
            <a:r>
              <a:rPr lang="ja-JP" altLang="en-US" sz="4400" dirty="0"/>
              <a:t>アプリケーションを開発する</a:t>
            </a:r>
            <a:endParaRPr kumimoji="1" lang="ja-JP" altLang="en-US" sz="4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91983" y="25941187"/>
            <a:ext cx="6108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リアルタイムで消していく</a:t>
            </a:r>
            <a:endParaRPr kumimoji="1" lang="ja-JP" altLang="en-US" sz="4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976902" y="15189509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/>
              <a:t>スマートフォン</a:t>
            </a:r>
            <a:r>
              <a:rPr lang="ja-JP" altLang="en-US" sz="4800" dirty="0"/>
              <a:t>や</a:t>
            </a:r>
            <a:r>
              <a:rPr lang="ja-JP" altLang="en-US" sz="4800" dirty="0" smtClean="0"/>
              <a:t>タブレットの</a:t>
            </a:r>
            <a:endParaRPr lang="en-US" altLang="ja-JP" sz="4800" dirty="0" smtClean="0"/>
          </a:p>
          <a:p>
            <a:pPr algn="ctr"/>
            <a:r>
              <a:rPr lang="ja-JP" altLang="en-US" sz="4800" dirty="0" smtClean="0"/>
              <a:t>性能</a:t>
            </a:r>
            <a:r>
              <a:rPr lang="ja-JP" altLang="en-US" sz="4800" dirty="0"/>
              <a:t>が上がっている</a:t>
            </a:r>
            <a:endParaRPr kumimoji="1" lang="ja-JP" altLang="en-US" sz="4800" dirty="0"/>
          </a:p>
        </p:txBody>
      </p:sp>
      <p:grpSp>
        <p:nvGrpSpPr>
          <p:cNvPr id="155" name="グループ化 154"/>
          <p:cNvGrpSpPr/>
          <p:nvPr/>
        </p:nvGrpSpPr>
        <p:grpSpPr>
          <a:xfrm>
            <a:off x="1584388" y="4988692"/>
            <a:ext cx="18326036" cy="7507324"/>
            <a:chOff x="1584388" y="4988692"/>
            <a:chExt cx="18326036" cy="7507324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2698911" y="8127700"/>
              <a:ext cx="38900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 smtClean="0"/>
                <a:t>画像処理・・・</a:t>
              </a:r>
              <a:endParaRPr kumimoji="1" lang="ja-JP" altLang="en-US" sz="48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8669090" y="9235331"/>
              <a:ext cx="43285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b="1" dirty="0" smtClean="0"/>
                <a:t>問題点！</a:t>
              </a:r>
              <a:endParaRPr kumimoji="1" lang="en-US" altLang="ja-JP" sz="8000" b="1" dirty="0" smtClean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735963" y="10834023"/>
              <a:ext cx="87414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dirty="0" smtClean="0"/>
                <a:t>カメラアプリケーション</a:t>
              </a:r>
              <a:endParaRPr lang="en-US" altLang="ja-JP" sz="4800" dirty="0" smtClean="0"/>
            </a:p>
            <a:p>
              <a:pPr algn="ctr"/>
              <a:r>
                <a:rPr lang="ja-JP" altLang="en-US" sz="4800" dirty="0" smtClean="0"/>
                <a:t>画像</a:t>
              </a:r>
              <a:r>
                <a:rPr lang="ja-JP" altLang="en-US" sz="4800" dirty="0"/>
                <a:t>編集</a:t>
              </a:r>
              <a:r>
                <a:rPr lang="ja-JP" altLang="en-US" sz="4800" dirty="0" smtClean="0"/>
                <a:t>アプリケーションはある</a:t>
              </a:r>
              <a:endParaRPr kumimoji="1" lang="ja-JP" altLang="en-US" sz="48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2311033" y="10741690"/>
              <a:ext cx="6939738" cy="175432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400" dirty="0"/>
                <a:t>動画を処理</a:t>
              </a:r>
              <a:r>
                <a:rPr lang="ja-JP" altLang="en-US" sz="5400" dirty="0" smtClean="0"/>
                <a:t>する</a:t>
              </a:r>
              <a:endParaRPr lang="en-US" altLang="ja-JP" sz="5400" dirty="0" smtClean="0"/>
            </a:p>
            <a:p>
              <a:pPr algn="ctr"/>
              <a:r>
                <a:rPr lang="ja-JP" altLang="en-US" sz="5400" dirty="0" smtClean="0"/>
                <a:t>アプリケーション</a:t>
              </a:r>
              <a:r>
                <a:rPr lang="ja-JP" altLang="en-US" sz="5400" dirty="0"/>
                <a:t>はない</a:t>
              </a:r>
              <a:endParaRPr kumimoji="1" lang="ja-JP" altLang="en-US" sz="5400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941383" y="8127701"/>
              <a:ext cx="12456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 smtClean="0"/>
                <a:t>写真や絵画，映像を加工・変換・抽出する処理</a:t>
              </a:r>
              <a:endParaRPr kumimoji="1" lang="ja-JP" altLang="en-US" sz="4800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4640851" y="4988692"/>
              <a:ext cx="52695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dirty="0" smtClean="0"/>
                <a:t>簡単に編集や</a:t>
              </a:r>
              <a:endParaRPr lang="en-US" altLang="ja-JP" sz="4800" dirty="0" smtClean="0"/>
            </a:p>
            <a:p>
              <a:pPr algn="ctr"/>
              <a:r>
                <a:rPr lang="ja-JP" altLang="en-US" sz="4800" dirty="0" smtClean="0"/>
                <a:t>画像</a:t>
              </a:r>
              <a:r>
                <a:rPr lang="ja-JP" altLang="en-US" sz="4800" dirty="0"/>
                <a:t>処理ができる</a:t>
              </a:r>
              <a:endParaRPr kumimoji="1" lang="ja-JP" altLang="en-US" sz="4800" dirty="0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1584388" y="4988692"/>
              <a:ext cx="46085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 smtClean="0"/>
                <a:t>スマートフォン</a:t>
              </a:r>
              <a:endParaRPr kumimoji="1" lang="en-US" altLang="ja-JP" sz="4800" dirty="0" smtClean="0"/>
            </a:p>
            <a:p>
              <a:pPr algn="ctr"/>
              <a:r>
                <a:rPr lang="ja-JP" altLang="en-US" sz="4800" dirty="0" smtClean="0"/>
                <a:t>タブレットの普及</a:t>
              </a:r>
              <a:endParaRPr kumimoji="1" lang="ja-JP" altLang="en-US" sz="4800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7957096" y="4988692"/>
              <a:ext cx="50405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 smtClean="0"/>
                <a:t>写真・</a:t>
              </a:r>
              <a:r>
                <a:rPr lang="ja-JP" altLang="en-US" sz="4800" dirty="0" smtClean="0"/>
                <a:t>画像</a:t>
              </a:r>
              <a:r>
                <a:rPr kumimoji="1" lang="ja-JP" altLang="en-US" sz="4800" dirty="0" smtClean="0"/>
                <a:t>・動画</a:t>
              </a:r>
              <a:r>
                <a:rPr lang="ja-JP" altLang="en-US" sz="4800" dirty="0" smtClean="0"/>
                <a:t>を</a:t>
              </a:r>
              <a:endParaRPr lang="en-US" altLang="ja-JP" sz="4800" dirty="0" smtClean="0"/>
            </a:p>
            <a:p>
              <a:r>
                <a:rPr kumimoji="1" lang="ja-JP" altLang="en-US" sz="4800" dirty="0" smtClean="0"/>
                <a:t>見る，加工する</a:t>
              </a:r>
              <a:endParaRPr kumimoji="1" lang="ja-JP" altLang="en-US" sz="4800" dirty="0"/>
            </a:p>
          </p:txBody>
        </p:sp>
        <p:cxnSp>
          <p:nvCxnSpPr>
            <p:cNvPr id="100" name="直線矢印コネクタ 99"/>
            <p:cNvCxnSpPr/>
            <p:nvPr/>
          </p:nvCxnSpPr>
          <p:spPr>
            <a:xfrm>
              <a:off x="6228904" y="5773522"/>
              <a:ext cx="1388218" cy="0"/>
            </a:xfrm>
            <a:prstGeom prst="straightConnector1">
              <a:avLst/>
            </a:prstGeom>
            <a:ln w="15240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/>
            <p:cNvCxnSpPr/>
            <p:nvPr/>
          </p:nvCxnSpPr>
          <p:spPr>
            <a:xfrm>
              <a:off x="13193614" y="5778947"/>
              <a:ext cx="1388218" cy="0"/>
            </a:xfrm>
            <a:prstGeom prst="straightConnector1">
              <a:avLst/>
            </a:prstGeom>
            <a:ln w="15240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6022040" y="6571035"/>
              <a:ext cx="932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5400" dirty="0" smtClean="0"/>
                <a:t>（アプリケーションによるため）</a:t>
              </a:r>
              <a:endParaRPr kumimoji="1" lang="ja-JP" altLang="en-US" sz="5400" dirty="0"/>
            </a:p>
          </p:txBody>
        </p:sp>
      </p:grpSp>
      <p:sp>
        <p:nvSpPr>
          <p:cNvPr id="158" name="テキスト ボックス 157"/>
          <p:cNvSpPr txBox="1"/>
          <p:nvPr/>
        </p:nvSpPr>
        <p:spPr>
          <a:xfrm>
            <a:off x="9037216" y="14059867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なぜなら</a:t>
            </a:r>
            <a:r>
              <a:rPr lang="ja-JP" altLang="en-US" sz="4800" dirty="0"/>
              <a:t>．．．</a:t>
            </a:r>
            <a:endParaRPr kumimoji="1" lang="ja-JP" altLang="en-US" sz="4800" dirty="0"/>
          </a:p>
        </p:txBody>
      </p:sp>
      <p:grpSp>
        <p:nvGrpSpPr>
          <p:cNvPr id="1039" name="グループ化 1038"/>
          <p:cNvGrpSpPr/>
          <p:nvPr/>
        </p:nvGrpSpPr>
        <p:grpSpPr>
          <a:xfrm>
            <a:off x="6616862" y="14470095"/>
            <a:ext cx="7964970" cy="2289074"/>
            <a:chOff x="6674911" y="14470095"/>
            <a:chExt cx="7964970" cy="2289074"/>
          </a:xfrm>
        </p:grpSpPr>
        <p:grpSp>
          <p:nvGrpSpPr>
            <p:cNvPr id="1033" name="グループ化 1032"/>
            <p:cNvGrpSpPr/>
            <p:nvPr/>
          </p:nvGrpSpPr>
          <p:grpSpPr>
            <a:xfrm>
              <a:off x="6674911" y="14475365"/>
              <a:ext cx="7964970" cy="2283804"/>
              <a:chOff x="6674911" y="14475365"/>
              <a:chExt cx="7964970" cy="2283804"/>
            </a:xfrm>
          </p:grpSpPr>
          <p:sp>
            <p:nvSpPr>
              <p:cNvPr id="1025" name="大かっこ 1024"/>
              <p:cNvSpPr/>
              <p:nvPr/>
            </p:nvSpPr>
            <p:spPr>
              <a:xfrm>
                <a:off x="6674911" y="14475365"/>
                <a:ext cx="7964970" cy="2283804"/>
              </a:xfrm>
              <a:prstGeom prst="bracketPair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29" name="直線コネクタ 1028"/>
              <p:cNvCxnSpPr/>
              <p:nvPr/>
            </p:nvCxnSpPr>
            <p:spPr>
              <a:xfrm>
                <a:off x="6976902" y="16759169"/>
                <a:ext cx="729065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5" name="直線コネクタ 1034"/>
            <p:cNvCxnSpPr/>
            <p:nvPr/>
          </p:nvCxnSpPr>
          <p:spPr>
            <a:xfrm>
              <a:off x="7034951" y="14475365"/>
              <a:ext cx="18442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12423262" y="14470095"/>
              <a:ext cx="18442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グループ化 189"/>
          <p:cNvGrpSpPr/>
          <p:nvPr/>
        </p:nvGrpSpPr>
        <p:grpSpPr>
          <a:xfrm>
            <a:off x="612280" y="20324563"/>
            <a:ext cx="9843051" cy="2550566"/>
            <a:chOff x="6674911" y="14470095"/>
            <a:chExt cx="7964970" cy="2289074"/>
          </a:xfrm>
        </p:grpSpPr>
        <p:grpSp>
          <p:nvGrpSpPr>
            <p:cNvPr id="191" name="グループ化 190"/>
            <p:cNvGrpSpPr/>
            <p:nvPr/>
          </p:nvGrpSpPr>
          <p:grpSpPr>
            <a:xfrm>
              <a:off x="6674911" y="14475365"/>
              <a:ext cx="7964970" cy="2283804"/>
              <a:chOff x="6674911" y="14475365"/>
              <a:chExt cx="7964970" cy="2283804"/>
            </a:xfrm>
          </p:grpSpPr>
          <p:sp>
            <p:nvSpPr>
              <p:cNvPr id="194" name="大かっこ 193"/>
              <p:cNvSpPr/>
              <p:nvPr/>
            </p:nvSpPr>
            <p:spPr>
              <a:xfrm>
                <a:off x="6674911" y="14475365"/>
                <a:ext cx="7964970" cy="2283804"/>
              </a:xfrm>
              <a:prstGeom prst="bracketPair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5400"/>
              </a:p>
            </p:txBody>
          </p:sp>
          <p:cxnSp>
            <p:nvCxnSpPr>
              <p:cNvPr id="195" name="直線コネクタ 194"/>
              <p:cNvCxnSpPr/>
              <p:nvPr/>
            </p:nvCxnSpPr>
            <p:spPr>
              <a:xfrm>
                <a:off x="6976902" y="16759169"/>
                <a:ext cx="7392466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直線コネクタ 191"/>
            <p:cNvCxnSpPr/>
            <p:nvPr/>
          </p:nvCxnSpPr>
          <p:spPr>
            <a:xfrm>
              <a:off x="6976902" y="14475365"/>
              <a:ext cx="18442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>
              <a:off x="12525078" y="14470095"/>
              <a:ext cx="1844290" cy="52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円弧 163"/>
          <p:cNvSpPr/>
          <p:nvPr/>
        </p:nvSpPr>
        <p:spPr>
          <a:xfrm rot="16200000">
            <a:off x="2437241" y="15884828"/>
            <a:ext cx="7200800" cy="7151278"/>
          </a:xfrm>
          <a:prstGeom prst="arc">
            <a:avLst>
              <a:gd name="adj1" fmla="val 15903433"/>
              <a:gd name="adj2" fmla="val 0"/>
            </a:avLst>
          </a:prstGeom>
          <a:ln w="139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弧 203"/>
          <p:cNvSpPr/>
          <p:nvPr/>
        </p:nvSpPr>
        <p:spPr>
          <a:xfrm>
            <a:off x="11773520" y="15860067"/>
            <a:ext cx="7200800" cy="7151278"/>
          </a:xfrm>
          <a:prstGeom prst="arc">
            <a:avLst>
              <a:gd name="adj1" fmla="val 15903433"/>
              <a:gd name="adj2" fmla="val 156600"/>
            </a:avLst>
          </a:prstGeom>
          <a:ln w="139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3708624" y="19837992"/>
            <a:ext cx="4058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これにより</a:t>
            </a:r>
            <a:r>
              <a:rPr kumimoji="1" lang="ja-JP" altLang="en-US" sz="4800" dirty="0" smtClean="0"/>
              <a:t>．．．</a:t>
            </a:r>
            <a:endParaRPr kumimoji="1" lang="ja-JP" altLang="en-US" sz="4800" dirty="0"/>
          </a:p>
        </p:txBody>
      </p:sp>
      <p:grpSp>
        <p:nvGrpSpPr>
          <p:cNvPr id="206" name="グループ化 205"/>
          <p:cNvGrpSpPr/>
          <p:nvPr/>
        </p:nvGrpSpPr>
        <p:grpSpPr>
          <a:xfrm>
            <a:off x="12283777" y="20327499"/>
            <a:ext cx="8316669" cy="2547630"/>
            <a:chOff x="6674911" y="14472730"/>
            <a:chExt cx="7964970" cy="2286439"/>
          </a:xfrm>
        </p:grpSpPr>
        <p:grpSp>
          <p:nvGrpSpPr>
            <p:cNvPr id="207" name="グループ化 206"/>
            <p:cNvGrpSpPr/>
            <p:nvPr/>
          </p:nvGrpSpPr>
          <p:grpSpPr>
            <a:xfrm>
              <a:off x="6674911" y="14475365"/>
              <a:ext cx="7964970" cy="2283804"/>
              <a:chOff x="6674911" y="14475365"/>
              <a:chExt cx="7964970" cy="2283804"/>
            </a:xfrm>
          </p:grpSpPr>
          <p:sp>
            <p:nvSpPr>
              <p:cNvPr id="210" name="大かっこ 209"/>
              <p:cNvSpPr/>
              <p:nvPr/>
            </p:nvSpPr>
            <p:spPr>
              <a:xfrm>
                <a:off x="6674911" y="14475365"/>
                <a:ext cx="7964970" cy="2283804"/>
              </a:xfrm>
              <a:prstGeom prst="bracketPair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5400"/>
              </a:p>
            </p:txBody>
          </p:sp>
          <p:cxnSp>
            <p:nvCxnSpPr>
              <p:cNvPr id="211" name="直線コネクタ 210"/>
              <p:cNvCxnSpPr/>
              <p:nvPr/>
            </p:nvCxnSpPr>
            <p:spPr>
              <a:xfrm>
                <a:off x="6976902" y="16759169"/>
                <a:ext cx="7392466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線コネクタ 207"/>
            <p:cNvCxnSpPr/>
            <p:nvPr/>
          </p:nvCxnSpPr>
          <p:spPr>
            <a:xfrm>
              <a:off x="7013787" y="14475365"/>
              <a:ext cx="15054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>
              <a:off x="12801869" y="14472730"/>
              <a:ext cx="1435314" cy="263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テキスト ボックス 165"/>
          <p:cNvSpPr txBox="1"/>
          <p:nvPr/>
        </p:nvSpPr>
        <p:spPr>
          <a:xfrm>
            <a:off x="14581832" y="19914936"/>
            <a:ext cx="4275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そのために</a:t>
            </a:r>
            <a:r>
              <a:rPr kumimoji="1" lang="ja-JP" altLang="en-US" sz="4400" dirty="0" smtClean="0"/>
              <a:t>．．</a:t>
            </a:r>
            <a:r>
              <a:rPr kumimoji="1" lang="ja-JP" altLang="en-US" sz="4800" dirty="0" smtClean="0"/>
              <a:t>．</a:t>
            </a:r>
            <a:endParaRPr kumimoji="1" lang="ja-JP" altLang="en-US" sz="4800" dirty="0"/>
          </a:p>
        </p:txBody>
      </p:sp>
      <p:cxnSp>
        <p:nvCxnSpPr>
          <p:cNvPr id="171" name="直線コネクタ 170"/>
          <p:cNvCxnSpPr/>
          <p:nvPr/>
        </p:nvCxnSpPr>
        <p:spPr>
          <a:xfrm>
            <a:off x="10685314" y="21613979"/>
            <a:ext cx="1333842" cy="0"/>
          </a:xfrm>
          <a:prstGeom prst="line">
            <a:avLst/>
          </a:prstGeom>
          <a:ln w="139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/>
          <p:nvPr/>
        </p:nvCxnSpPr>
        <p:spPr>
          <a:xfrm>
            <a:off x="7957096" y="27669379"/>
            <a:ext cx="5466463" cy="0"/>
          </a:xfrm>
          <a:prstGeom prst="straightConnector1">
            <a:avLst/>
          </a:prstGeom>
          <a:ln w="139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6" descr="C:\Users\doi\Pictures\Evernote Camera Roll 20141003 172241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26" y="25294125"/>
            <a:ext cx="5259196" cy="39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7" descr="C:\Users\doi\Pictures\Evernote Camera Roll 20141003 172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513" y="25294125"/>
            <a:ext cx="5259196" cy="39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14480</TotalTime>
  <Words>151</Words>
  <Application>Microsoft Office PowerPoint</Application>
  <PresentationFormat>ユーザー設定</PresentationFormat>
  <Paragraphs>33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noriki</dc:creator>
  <cp:lastModifiedBy>doi</cp:lastModifiedBy>
  <cp:revision>43</cp:revision>
  <cp:lastPrinted>2012-12-13T17:39:57Z</cp:lastPrinted>
  <dcterms:created xsi:type="dcterms:W3CDTF">2012-12-12T19:06:56Z</dcterms:created>
  <dcterms:modified xsi:type="dcterms:W3CDTF">2014-10-10T02:30:36Z</dcterms:modified>
</cp:coreProperties>
</file>