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8" r:id="rId2"/>
  </p:sldIdLst>
  <p:sldSz cx="21386800" cy="30279975"/>
  <p:notesSz cx="6858000" cy="9144000"/>
  <p:defaultTextStyle>
    <a:defPPr>
      <a:defRPr lang="ja-JP"/>
    </a:defPPr>
    <a:lvl1pPr marL="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07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15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23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30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38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463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2537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861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3" autoAdjust="0"/>
    <p:restoredTop sz="94660"/>
  </p:normalViewPr>
  <p:slideViewPr>
    <p:cSldViewPr>
      <p:cViewPr varScale="1">
        <p:scale>
          <a:sx n="28" d="100"/>
          <a:sy n="28" d="100"/>
        </p:scale>
        <p:origin x="3270" y="13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38606-359E-445A-ACAE-86187DEA9A4B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2D024-7EF2-4187-8020-454EB37F7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2D024-7EF2-4187-8020-454EB37F78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6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512" y="6392446"/>
            <a:ext cx="15485708" cy="14701025"/>
          </a:xfrm>
        </p:spPr>
        <p:txBody>
          <a:bodyPr anchor="b"/>
          <a:lstStyle>
            <a:lvl1pPr>
              <a:defRPr sz="16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512" y="21093460"/>
            <a:ext cx="15485708" cy="3803409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4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5" y="21195925"/>
            <a:ext cx="15485706" cy="2502306"/>
          </a:xfrm>
        </p:spPr>
        <p:txBody>
          <a:bodyPr anchor="b">
            <a:normAutofit/>
          </a:bodyPr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6512" y="3027997"/>
            <a:ext cx="15485708" cy="160745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4" y="23698231"/>
            <a:ext cx="15485704" cy="2179876"/>
          </a:xfrm>
        </p:spPr>
        <p:txBody>
          <a:bodyPr>
            <a:normAutofit/>
          </a:bodyPr>
          <a:lstStyle>
            <a:lvl1pPr marL="0" indent="0">
              <a:buNone/>
              <a:defRPr sz="2807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8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2" y="6392439"/>
            <a:ext cx="15485708" cy="8747548"/>
          </a:xfrm>
        </p:spPr>
        <p:txBody>
          <a:bodyPr/>
          <a:lstStyle>
            <a:lvl1pPr>
              <a:defRPr sz="112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2" y="16149320"/>
            <a:ext cx="15485708" cy="10429769"/>
          </a:xfrm>
        </p:spPr>
        <p:txBody>
          <a:bodyPr anchor="ctr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72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185" y="6392439"/>
            <a:ext cx="14035787" cy="10258342"/>
          </a:xfrm>
        </p:spPr>
        <p:txBody>
          <a:bodyPr/>
          <a:lstStyle>
            <a:lvl1pPr>
              <a:defRPr sz="112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387126" y="16650781"/>
            <a:ext cx="12773044" cy="151079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327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2" y="19209359"/>
            <a:ext cx="15485708" cy="7401772"/>
          </a:xfrm>
        </p:spPr>
        <p:txBody>
          <a:bodyPr anchor="ctr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76171" y="4288354"/>
            <a:ext cx="1407055" cy="44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5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71498" y="11540598"/>
            <a:ext cx="1407055" cy="44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5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32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0" y="13794215"/>
            <a:ext cx="15485711" cy="7299249"/>
          </a:xfrm>
        </p:spPr>
        <p:txBody>
          <a:bodyPr anchor="b"/>
          <a:lstStyle>
            <a:lvl1pPr algn="l">
              <a:defRPr sz="9356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12" y="21093464"/>
            <a:ext cx="15485708" cy="3798905"/>
          </a:xfrm>
        </p:spPr>
        <p:txBody>
          <a:bodyPr anchor="t"/>
          <a:lstStyle>
            <a:lvl1pPr marL="0" indent="0" algn="l">
              <a:buNone/>
              <a:defRPr sz="4678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87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585" y="8747548"/>
            <a:ext cx="5170640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4828" y="11775546"/>
            <a:ext cx="5136396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4362" y="8747548"/>
            <a:ext cx="5151997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95844" y="11775546"/>
            <a:ext cx="5170514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501167" y="8747548"/>
            <a:ext cx="5144756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501167" y="11775546"/>
            <a:ext cx="5144756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37976" y="9420437"/>
            <a:ext cx="0" cy="174950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216087" y="9420437"/>
            <a:ext cx="0" cy="1751488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43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828" y="18769121"/>
            <a:ext cx="5158681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4828" y="9756881"/>
            <a:ext cx="5158681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4828" y="21313484"/>
            <a:ext cx="5158681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91" y="18769121"/>
            <a:ext cx="5141968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24389" y="9756881"/>
            <a:ext cx="5141968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22015" y="21313479"/>
            <a:ext cx="5148779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501167" y="18769121"/>
            <a:ext cx="5144756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501164" y="9756881"/>
            <a:ext cx="5144756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500951" y="21313471"/>
            <a:ext cx="5151569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537976" y="9420437"/>
            <a:ext cx="0" cy="174950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216087" y="9420437"/>
            <a:ext cx="0" cy="1751488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81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90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0769" y="1899517"/>
            <a:ext cx="3075155" cy="2572396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4827" y="3413915"/>
            <a:ext cx="13024833" cy="242095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5" y="12635353"/>
            <a:ext cx="15485706" cy="8458114"/>
          </a:xfrm>
        </p:spPr>
        <p:txBody>
          <a:bodyPr anchor="b"/>
          <a:lstStyle>
            <a:lvl1pPr algn="l">
              <a:defRPr sz="9356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12" y="21093464"/>
            <a:ext cx="15485708" cy="3798905"/>
          </a:xfrm>
        </p:spPr>
        <p:txBody>
          <a:bodyPr anchor="t"/>
          <a:lstStyle>
            <a:lvl1pPr marL="0" indent="0" algn="l">
              <a:buNone/>
              <a:defRPr sz="4678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899" y="9098018"/>
            <a:ext cx="7713920" cy="18525459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1509" y="9078224"/>
            <a:ext cx="7713925" cy="18545248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898" y="8411104"/>
            <a:ext cx="7713918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5899" y="11102657"/>
            <a:ext cx="7713920" cy="16520813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21512" y="8411104"/>
            <a:ext cx="7713920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21512" y="11102657"/>
            <a:ext cx="7713920" cy="16520813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3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3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09" y="6392439"/>
            <a:ext cx="5967586" cy="6392439"/>
          </a:xfrm>
        </p:spPr>
        <p:txBody>
          <a:bodyPr anchor="b"/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202" y="6392439"/>
            <a:ext cx="9117019" cy="20186650"/>
          </a:xfrm>
        </p:spPr>
        <p:txBody>
          <a:bodyPr anchor="ctr">
            <a:normAutofit/>
          </a:bodyPr>
          <a:lstStyle>
            <a:lvl1pPr>
              <a:defRPr sz="4678"/>
            </a:lvl1pPr>
            <a:lvl2pPr>
              <a:defRPr sz="4210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09" y="13816647"/>
            <a:ext cx="5967586" cy="12784874"/>
          </a:xfrm>
        </p:spPr>
        <p:txBody>
          <a:bodyPr/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673" y="8186773"/>
            <a:ext cx="8936132" cy="6953215"/>
          </a:xfrm>
        </p:spPr>
        <p:txBody>
          <a:bodyPr anchor="b">
            <a:normAutofit/>
          </a:bodyPr>
          <a:lstStyle>
            <a:lvl1pPr algn="l">
              <a:defRPr sz="842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3838" y="5046663"/>
            <a:ext cx="5615497" cy="201866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09" y="16149320"/>
            <a:ext cx="8922225" cy="6055995"/>
          </a:xfrm>
        </p:spPr>
        <p:txBody>
          <a:bodyPr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1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4733672" y="7401772"/>
            <a:ext cx="6594263" cy="1244843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3307885" y="-2018665"/>
            <a:ext cx="3742690" cy="706532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4733672" y="26915533"/>
            <a:ext cx="2316903" cy="437377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360161" y="11775546"/>
            <a:ext cx="9802283" cy="1850442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964171" y="12784878"/>
            <a:ext cx="5524923" cy="1042976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8116201" y="0"/>
            <a:ext cx="1604010" cy="4854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683" y="1998876"/>
            <a:ext cx="16501750" cy="6183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898" y="9064236"/>
            <a:ext cx="15697813" cy="1852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6501513" y="8311927"/>
            <a:ext cx="4373770" cy="5348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5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571861" y="14646083"/>
            <a:ext cx="17042067" cy="5348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8164820" y="1305759"/>
            <a:ext cx="1470724" cy="33895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55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353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1069361" rtl="0" eaLnBrk="1" latinLnBrk="0" hangingPunct="1">
        <a:spcBef>
          <a:spcPct val="0"/>
        </a:spcBef>
        <a:buNone/>
        <a:defRPr kumimoji="1" sz="982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02023" indent="-802023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4678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737714" indent="-66835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421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673409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74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742771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812132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881496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6950858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8020221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9089583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61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725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87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453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814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178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540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903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8344" y="522363"/>
            <a:ext cx="19010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 smtClean="0">
                <a:solidFill>
                  <a:srgbClr val="000000"/>
                </a:solidFill>
              </a:rPr>
              <a:t>SNS</a:t>
            </a:r>
            <a:r>
              <a:rPr kumimoji="1" lang="ja-JP" altLang="en-US" sz="9600" dirty="0" smtClean="0">
                <a:solidFill>
                  <a:srgbClr val="000000"/>
                </a:solidFill>
              </a:rPr>
              <a:t>経由で入手される情報の</a:t>
            </a:r>
            <a:endParaRPr kumimoji="1" lang="en-US" altLang="ja-JP" sz="96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9600" dirty="0" smtClean="0">
                <a:solidFill>
                  <a:srgbClr val="000000"/>
                </a:solidFill>
              </a:rPr>
              <a:t>ユーザ間差異の可視化</a:t>
            </a:r>
            <a:endParaRPr kumimoji="1" lang="ja-JP" altLang="en-US" sz="9600" dirty="0">
              <a:solidFill>
                <a:srgbClr val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9902" y="3762723"/>
            <a:ext cx="14906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rgbClr val="000000"/>
                </a:solidFill>
              </a:rPr>
              <a:t>PM</a:t>
            </a:r>
            <a:r>
              <a:rPr kumimoji="1" lang="ja-JP" altLang="en-US" sz="5400" dirty="0" smtClean="0">
                <a:solidFill>
                  <a:srgbClr val="000000"/>
                </a:solidFill>
              </a:rPr>
              <a:t>コース　矢吹研究室　</a:t>
            </a:r>
            <a:r>
              <a:rPr kumimoji="1" lang="en-US" altLang="ja-JP" sz="5400" dirty="0" smtClean="0">
                <a:solidFill>
                  <a:srgbClr val="000000"/>
                </a:solidFill>
              </a:rPr>
              <a:t>1242131</a:t>
            </a:r>
            <a:r>
              <a:rPr kumimoji="1" lang="ja-JP" altLang="en-US" sz="5400" dirty="0" smtClean="0">
                <a:solidFill>
                  <a:srgbClr val="000000"/>
                </a:solidFill>
              </a:rPr>
              <a:t>　吉野 聡志</a:t>
            </a:r>
            <a:endParaRPr kumimoji="1" lang="ja-JP" altLang="en-US" sz="54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248" y="522669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u="sng" dirty="0" smtClean="0">
                <a:solidFill>
                  <a:srgbClr val="000000"/>
                </a:solidFill>
              </a:rPr>
              <a:t>背景・目的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0800000" flipV="1">
            <a:off x="11943342" y="5833803"/>
            <a:ext cx="9160094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アクティブユーザ数が多く，ユーザの趣味趣向や利用</a:t>
            </a:r>
            <a:endParaRPr kumimoji="1" lang="en-US" altLang="ja-JP" sz="4800" dirty="0" smtClean="0">
              <a:solidFill>
                <a:srgbClr val="000000"/>
              </a:solidFill>
            </a:endParaRPr>
          </a:p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スタイルも多種多様な</a:t>
            </a:r>
            <a:r>
              <a:rPr kumimoji="1" lang="en-US" altLang="ja-JP" sz="4800" dirty="0" smtClean="0">
                <a:solidFill>
                  <a:srgbClr val="000000"/>
                </a:solidFill>
              </a:rPr>
              <a:t>Twitter</a:t>
            </a:r>
          </a:p>
          <a:p>
            <a:endParaRPr lang="en-US" altLang="ja-JP" sz="4800" dirty="0">
              <a:solidFill>
                <a:srgbClr val="000000"/>
              </a:solidFill>
            </a:endParaRPr>
          </a:p>
          <a:p>
            <a:r>
              <a:rPr lang="ja-JP" altLang="en-US" sz="4800" dirty="0">
                <a:solidFill>
                  <a:schemeClr val="bg1"/>
                </a:solidFill>
              </a:rPr>
              <a:t>人々は</a:t>
            </a:r>
            <a:r>
              <a:rPr lang="en-US" altLang="ja-JP" sz="4800" dirty="0">
                <a:solidFill>
                  <a:schemeClr val="bg1"/>
                </a:solidFill>
              </a:rPr>
              <a:t>Twitter</a:t>
            </a:r>
            <a:r>
              <a:rPr lang="ja-JP" altLang="en-US" sz="4800" dirty="0">
                <a:solidFill>
                  <a:schemeClr val="bg1"/>
                </a:solidFill>
              </a:rPr>
              <a:t>に何を求めているのか？</a:t>
            </a:r>
          </a:p>
          <a:p>
            <a:endParaRPr kumimoji="1" lang="en-US" altLang="ja-JP" sz="4800" dirty="0" smtClean="0">
              <a:solidFill>
                <a:srgbClr val="000000"/>
              </a:solidFill>
            </a:endParaRPr>
          </a:p>
          <a:p>
            <a:pPr algn="ctr"/>
            <a:endParaRPr kumimoji="1" lang="en-US" altLang="ja-JP" sz="4800" dirty="0" smtClean="0">
              <a:solidFill>
                <a:srgbClr val="000000"/>
              </a:solidFill>
            </a:endParaRPr>
          </a:p>
          <a:p>
            <a:pPr algn="ctr"/>
            <a:endParaRPr lang="en-US" altLang="ja-JP" sz="4800" dirty="0" smtClean="0">
              <a:solidFill>
                <a:srgbClr val="000000"/>
              </a:solidFill>
            </a:endParaRPr>
          </a:p>
          <a:p>
            <a:pPr algn="ctr"/>
            <a:endParaRPr lang="en-US" altLang="ja-JP" sz="4800" dirty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タイムラインの</a:t>
            </a:r>
            <a:r>
              <a:rPr kumimoji="1" lang="ja-JP" altLang="en-US" sz="6600" dirty="0" smtClean="0">
                <a:solidFill>
                  <a:srgbClr val="FF0000"/>
                </a:solidFill>
              </a:rPr>
              <a:t>性質を</a:t>
            </a:r>
            <a:endParaRPr kumimoji="1" lang="en-US" altLang="ja-JP" sz="6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可視化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6722" y="1564441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>
                <a:solidFill>
                  <a:srgbClr val="000000"/>
                </a:solidFill>
              </a:rPr>
              <a:t>研究の方法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3742" y="17152143"/>
            <a:ext cx="1058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rgbClr val="000000"/>
                </a:solidFill>
              </a:rPr>
              <a:t>研究室</a:t>
            </a:r>
            <a:r>
              <a:rPr lang="ja-JP" altLang="en-US" sz="4800" dirty="0" smtClean="0">
                <a:solidFill>
                  <a:srgbClr val="000000"/>
                </a:solidFill>
              </a:rPr>
              <a:t>の</a:t>
            </a:r>
            <a:r>
              <a:rPr lang="en-US" altLang="ja-JP" sz="4800" dirty="0" smtClean="0">
                <a:solidFill>
                  <a:srgbClr val="000000"/>
                </a:solidFill>
              </a:rPr>
              <a:t>3</a:t>
            </a:r>
            <a:r>
              <a:rPr lang="ja-JP" altLang="en-US" sz="4800" dirty="0" smtClean="0">
                <a:solidFill>
                  <a:srgbClr val="000000"/>
                </a:solidFill>
              </a:rPr>
              <a:t>年生数名に協力を仰ぎ，各々が</a:t>
            </a:r>
            <a:r>
              <a:rPr lang="en-US" altLang="ja-JP" sz="4800" dirty="0" smtClean="0">
                <a:solidFill>
                  <a:srgbClr val="000000"/>
                </a:solidFill>
              </a:rPr>
              <a:t>Twitter</a:t>
            </a:r>
            <a:r>
              <a:rPr lang="ja-JP" altLang="en-US" sz="4800" dirty="0" smtClean="0">
                <a:solidFill>
                  <a:srgbClr val="000000"/>
                </a:solidFill>
              </a:rPr>
              <a:t>で得たい情報や関心事項を</a:t>
            </a:r>
            <a:r>
              <a:rPr lang="ja-JP" altLang="en-US" sz="4800" dirty="0" smtClean="0">
                <a:solidFill>
                  <a:srgbClr val="000000"/>
                </a:solidFill>
              </a:rPr>
              <a:t>ヒアリングする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6722" y="20754285"/>
            <a:ext cx="10130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自分と協力者の各タイムラインを</a:t>
            </a:r>
            <a:r>
              <a:rPr kumimoji="1" lang="en-US" altLang="ja-JP" sz="4800" dirty="0" smtClean="0">
                <a:solidFill>
                  <a:srgbClr val="000000"/>
                </a:solidFill>
              </a:rPr>
              <a:t>Streaming API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を用いて</a:t>
            </a:r>
            <a:r>
              <a:rPr kumimoji="1" lang="en-US" altLang="ja-JP" sz="4800" dirty="0" smtClean="0">
                <a:solidFill>
                  <a:srgbClr val="000000"/>
                </a:solidFill>
              </a:rPr>
              <a:t>1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日分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取得</a:t>
            </a:r>
            <a:endParaRPr kumimoji="1" lang="en-US" altLang="ja-JP" sz="4800" dirty="0" smtClean="0">
              <a:solidFill>
                <a:srgbClr val="000000"/>
              </a:solidFill>
            </a:endParaRPr>
          </a:p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する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 rot="5400000">
            <a:off x="5092067" y="19080028"/>
            <a:ext cx="838253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 rot="5400000">
            <a:off x="5092066" y="22270010"/>
            <a:ext cx="838253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3740" y="24064911"/>
            <a:ext cx="1058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 smtClean="0">
                <a:solidFill>
                  <a:srgbClr val="000000"/>
                </a:solidFill>
              </a:rPr>
              <a:t>UserLocal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テキストマイニング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でつぶやきを分析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し，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タイムラインの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性質を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可視化する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960509" y="16950049"/>
            <a:ext cx="979308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800" dirty="0" smtClean="0">
                <a:solidFill>
                  <a:srgbClr val="000000"/>
                </a:solidFill>
              </a:rPr>
              <a:t>自分</a:t>
            </a:r>
            <a:r>
              <a:rPr lang="ja-JP" altLang="en-US" sz="4800" dirty="0">
                <a:solidFill>
                  <a:srgbClr val="000000"/>
                </a:solidFill>
              </a:rPr>
              <a:t>と</a:t>
            </a:r>
            <a:r>
              <a:rPr lang="en-US" altLang="ja-JP" sz="4800" dirty="0">
                <a:solidFill>
                  <a:srgbClr val="000000"/>
                </a:solidFill>
              </a:rPr>
              <a:t>1</a:t>
            </a:r>
            <a:r>
              <a:rPr lang="ja-JP" altLang="en-US" sz="4800" dirty="0">
                <a:solidFill>
                  <a:srgbClr val="000000"/>
                </a:solidFill>
              </a:rPr>
              <a:t>人の協力者の</a:t>
            </a:r>
            <a:r>
              <a:rPr lang="ja-JP" altLang="en-US" sz="4800" dirty="0" smtClean="0">
                <a:solidFill>
                  <a:srgbClr val="000000"/>
                </a:solidFill>
              </a:rPr>
              <a:t>タイムライン</a:t>
            </a:r>
            <a:r>
              <a:rPr lang="ja-JP" altLang="en-US" sz="4800" dirty="0">
                <a:solidFill>
                  <a:srgbClr val="000000"/>
                </a:solidFill>
              </a:rPr>
              <a:t>を取得</a:t>
            </a:r>
            <a:r>
              <a:rPr lang="ja-JP" altLang="en-US" sz="4800" dirty="0" smtClean="0">
                <a:solidFill>
                  <a:srgbClr val="000000"/>
                </a:solidFill>
              </a:rPr>
              <a:t>している最中で，まずは互いの分析結果を比較する予定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solidFill>
                  <a:srgbClr val="000000"/>
                </a:solidFill>
              </a:rPr>
              <a:t>タイムラインを取得する最中にしばしばサーバとの接続が切れ，それ以降自動で再接続ができなくなってしまうため，それに気づかないと時間を大きくロス</a:t>
            </a:r>
            <a:r>
              <a:rPr lang="ja-JP" altLang="en-US" sz="4800" dirty="0">
                <a:solidFill>
                  <a:srgbClr val="000000"/>
                </a:solidFill>
              </a:rPr>
              <a:t>　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する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439221" y="25172906"/>
            <a:ext cx="976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>
                <a:solidFill>
                  <a:srgbClr val="000000"/>
                </a:solidFill>
              </a:rPr>
              <a:t>今後</a:t>
            </a:r>
            <a:r>
              <a:rPr lang="ja-JP" altLang="en-US" sz="7200" u="sng" dirty="0" smtClean="0">
                <a:solidFill>
                  <a:srgbClr val="000000"/>
                </a:solidFill>
              </a:rPr>
              <a:t>の</a:t>
            </a:r>
            <a:r>
              <a:rPr lang="ja-JP" altLang="en-US" sz="7200" u="sng" dirty="0">
                <a:solidFill>
                  <a:srgbClr val="000000"/>
                </a:solidFill>
              </a:rPr>
              <a:t>計画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053440" y="26618988"/>
            <a:ext cx="103691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solidFill>
                  <a:srgbClr val="000000"/>
                </a:solidFill>
              </a:rPr>
              <a:t>上記問題点の解決</a:t>
            </a:r>
            <a:endParaRPr kumimoji="1" lang="en-US" altLang="ja-JP" sz="4800" dirty="0" smtClean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solidFill>
                  <a:srgbClr val="000000"/>
                </a:solidFill>
              </a:rPr>
              <a:t>協力者全員のタイムラインの取得</a:t>
            </a:r>
            <a:endParaRPr kumimoji="1" lang="en-US" altLang="ja-JP" sz="4800" dirty="0" smtClean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800" dirty="0" smtClean="0">
                <a:solidFill>
                  <a:srgbClr val="000000"/>
                </a:solidFill>
              </a:rPr>
              <a:t>つぶやきの分析と可視化</a:t>
            </a:r>
            <a:endParaRPr lang="en-US" altLang="ja-JP" sz="48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800" dirty="0">
                <a:solidFill>
                  <a:srgbClr val="000000"/>
                </a:solidFill>
              </a:rPr>
              <a:t>論文</a:t>
            </a:r>
            <a:r>
              <a:rPr lang="ja-JP" altLang="en-US" sz="4800" dirty="0" smtClean="0">
                <a:solidFill>
                  <a:srgbClr val="000000"/>
                </a:solidFill>
              </a:rPr>
              <a:t>の執筆</a:t>
            </a:r>
            <a:endParaRPr lang="en-US" altLang="ja-JP" sz="4800" dirty="0" smtClean="0">
              <a:solidFill>
                <a:srgbClr val="00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269464" y="15649730"/>
            <a:ext cx="976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 smtClean="0">
                <a:solidFill>
                  <a:srgbClr val="000000"/>
                </a:solidFill>
              </a:rPr>
              <a:t>現在の進捗状況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9" y="7453683"/>
            <a:ext cx="10148099" cy="761107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68" y="5185832"/>
            <a:ext cx="2832200" cy="2302561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 flipH="1">
            <a:off x="6375290" y="6495125"/>
            <a:ext cx="1339378" cy="1075348"/>
          </a:xfrm>
          <a:prstGeom prst="straightConnector1">
            <a:avLst/>
          </a:prstGeom>
          <a:ln w="168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416722" y="7736263"/>
            <a:ext cx="10852742" cy="7328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/>
          <p:cNvSpPr/>
          <p:nvPr/>
        </p:nvSpPr>
        <p:spPr>
          <a:xfrm>
            <a:off x="15229976" y="10175217"/>
            <a:ext cx="2304111" cy="2372481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16722" y="28096316"/>
            <a:ext cx="10130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分析結果とヒアリングした内容</a:t>
            </a:r>
            <a:r>
              <a:rPr lang="ja-JP" altLang="en-US" sz="4800" dirty="0">
                <a:solidFill>
                  <a:srgbClr val="000000"/>
                </a:solidFill>
              </a:rPr>
              <a:t>の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共通点・相違点を見出す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61" name="右矢印 60"/>
          <p:cNvSpPr/>
          <p:nvPr/>
        </p:nvSpPr>
        <p:spPr>
          <a:xfrm rot="5400000">
            <a:off x="5092065" y="26375871"/>
            <a:ext cx="838253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76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2640</TotalTime>
  <Words>196</Words>
  <Application>Microsoft Office PowerPoint</Application>
  <PresentationFormat>ユーザー設定</PresentationFormat>
  <Paragraphs>29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Century Gothic</vt:lpstr>
      <vt:lpstr>Wingdings 3</vt:lpstr>
      <vt:lpstr>イオン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yoshino</dc:creator>
  <cp:lastModifiedBy>吉野聡志</cp:lastModifiedBy>
  <cp:revision>141</cp:revision>
  <dcterms:created xsi:type="dcterms:W3CDTF">2013-11-27T10:49:02Z</dcterms:created>
  <dcterms:modified xsi:type="dcterms:W3CDTF">2015-10-05T15:02:53Z</dcterms:modified>
</cp:coreProperties>
</file>