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3" r:id="rId1"/>
  </p:sldMasterIdLst>
  <p:notesMasterIdLst>
    <p:notesMasterId r:id="rId3"/>
  </p:notesMasterIdLst>
  <p:sldIdLst>
    <p:sldId id="264" r:id="rId2"/>
  </p:sldIdLst>
  <p:sldSz cx="21386800" cy="30279975"/>
  <p:notesSz cx="6858000" cy="9144000"/>
  <p:defaultText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33" autoAdjust="0"/>
    <p:restoredTop sz="94299" autoAdjust="0"/>
  </p:normalViewPr>
  <p:slideViewPr>
    <p:cSldViewPr>
      <p:cViewPr varScale="1">
        <p:scale>
          <a:sx n="25" d="100"/>
          <a:sy n="25" d="100"/>
        </p:scale>
        <p:origin x="558" y="60"/>
      </p:cViewPr>
      <p:guideLst>
        <p:guide orient="horz" pos="9537"/>
        <p:guide pos="6736"/>
      </p:guideLst>
    </p:cSldViewPr>
  </p:slideViewPr>
  <p:notesTextViewPr>
    <p:cViewPr>
      <p:scale>
        <a:sx n="1" d="1"/>
        <a:sy n="1" d="1"/>
      </p:scale>
      <p:origin x="0" y="0"/>
    </p:cViewPr>
  </p:notesTextViewPr>
  <p:notesViewPr>
    <p:cSldViewPr>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0935E7-A51F-4FE3-8E46-E43B536CCFB8}" type="datetimeFigureOut">
              <a:rPr kumimoji="1" lang="ja-JP" altLang="en-US" smtClean="0"/>
              <a:t>2015/12/17</a:t>
            </a:fld>
            <a:endParaRPr kumimoji="1" lang="ja-JP" altLang="en-US"/>
          </a:p>
        </p:txBody>
      </p:sp>
      <p:sp>
        <p:nvSpPr>
          <p:cNvPr id="4" name="スライド イメージ プレースホルダー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22964-6963-45B4-9F39-6B1745C8229A}" type="slidenum">
              <a:rPr kumimoji="1" lang="ja-JP" altLang="en-US" smtClean="0"/>
              <a:t>‹#›</a:t>
            </a:fld>
            <a:endParaRPr kumimoji="1" lang="ja-JP" altLang="en-US"/>
          </a:p>
        </p:txBody>
      </p:sp>
    </p:spTree>
    <p:extLst>
      <p:ext uri="{BB962C8B-B14F-4D97-AF65-F5344CB8AC3E}">
        <p14:creationId xmlns:p14="http://schemas.microsoft.com/office/powerpoint/2010/main" val="10421592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D22964-6963-45B4-9F39-6B1745C8229A}" type="slidenum">
              <a:rPr kumimoji="1" lang="ja-JP" altLang="en-US" smtClean="0"/>
              <a:t>1</a:t>
            </a:fld>
            <a:endParaRPr kumimoji="1" lang="ja-JP" altLang="en-US"/>
          </a:p>
        </p:txBody>
      </p:sp>
    </p:spTree>
    <p:extLst>
      <p:ext uri="{BB962C8B-B14F-4D97-AF65-F5344CB8AC3E}">
        <p14:creationId xmlns:p14="http://schemas.microsoft.com/office/powerpoint/2010/main" val="825874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924812" y="3350984"/>
            <a:ext cx="17644110" cy="15745587"/>
          </a:xfrm>
        </p:spPr>
        <p:txBody>
          <a:bodyPr anchor="b">
            <a:normAutofit/>
          </a:bodyPr>
          <a:lstStyle>
            <a:lvl1pPr algn="l">
              <a:lnSpc>
                <a:spcPct val="85000"/>
              </a:lnSpc>
              <a:defRPr sz="18711" spc="-117"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929672" y="19672804"/>
            <a:ext cx="17644110" cy="5046663"/>
          </a:xfrm>
        </p:spPr>
        <p:txBody>
          <a:bodyPr lIns="91440" rIns="91440">
            <a:normAutofit/>
          </a:bodyPr>
          <a:lstStyle>
            <a:lvl1pPr marL="0" indent="0" algn="l">
              <a:buNone/>
              <a:defRPr sz="5613" cap="all" spc="468" baseline="0">
                <a:solidFill>
                  <a:schemeClr val="tx2"/>
                </a:solidFill>
                <a:latin typeface="+mj-lt"/>
              </a:defRPr>
            </a:lvl1pPr>
            <a:lvl2pPr marL="1069345" indent="0" algn="ctr">
              <a:buNone/>
              <a:defRPr sz="5613"/>
            </a:lvl2pPr>
            <a:lvl3pPr marL="2138690" indent="0" algn="ctr">
              <a:buNone/>
              <a:defRPr sz="5613"/>
            </a:lvl3pPr>
            <a:lvl4pPr marL="3208035" indent="0" algn="ctr">
              <a:buNone/>
              <a:defRPr sz="4678"/>
            </a:lvl4pPr>
            <a:lvl5pPr marL="4277380" indent="0" algn="ctr">
              <a:buNone/>
              <a:defRPr sz="4678"/>
            </a:lvl5pPr>
            <a:lvl6pPr marL="5346725" indent="0" algn="ctr">
              <a:buNone/>
              <a:defRPr sz="4678"/>
            </a:lvl6pPr>
            <a:lvl7pPr marL="6416070" indent="0" algn="ctr">
              <a:buNone/>
              <a:defRPr sz="4678"/>
            </a:lvl7pPr>
            <a:lvl8pPr marL="7485416" indent="0" algn="ctr">
              <a:buNone/>
              <a:defRPr sz="4678"/>
            </a:lvl8pPr>
            <a:lvl9pPr marL="8554761" indent="0" algn="ctr">
              <a:buNone/>
              <a:defRPr sz="4678"/>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2015/12/17</a:t>
            </a:fld>
            <a:endParaRPr lang="ja-JP" altLang="en-US">
              <a:solidFill>
                <a:prstClr val="black">
                  <a:lumMod val="50000"/>
                  <a:lumOff val="50000"/>
                </a:prstClr>
              </a:solidFill>
            </a:endParaRPr>
          </a:p>
        </p:txBody>
      </p:sp>
      <p:sp>
        <p:nvSpPr>
          <p:cNvPr id="5" name="Footer Placeholder 4"/>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6" name="Slide Number Placeholder 5"/>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cxnSp>
        <p:nvCxnSpPr>
          <p:cNvPr id="9" name="Straight Connector 8"/>
          <p:cNvCxnSpPr/>
          <p:nvPr/>
        </p:nvCxnSpPr>
        <p:spPr>
          <a:xfrm>
            <a:off x="2118435" y="19177318"/>
            <a:ext cx="1732330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0606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2015/12/17</a:t>
            </a:fld>
            <a:endParaRPr lang="ja-JP" altLang="en-US">
              <a:solidFill>
                <a:prstClr val="black">
                  <a:lumMod val="50000"/>
                  <a:lumOff val="50000"/>
                </a:prstClr>
              </a:solidFill>
            </a:endParaRPr>
          </a:p>
        </p:txBody>
      </p:sp>
      <p:sp>
        <p:nvSpPr>
          <p:cNvPr id="5" name="Footer Placeholder 4"/>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6" name="Slide Number Placeholder 5"/>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3474491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4930" y="1820428"/>
            <a:ext cx="4611529" cy="25431550"/>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470344" y="1820428"/>
            <a:ext cx="13567251" cy="25431550"/>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2015/12/17</a:t>
            </a:fld>
            <a:endParaRPr lang="ja-JP" altLang="en-US">
              <a:solidFill>
                <a:prstClr val="black">
                  <a:lumMod val="50000"/>
                  <a:lumOff val="50000"/>
                </a:prstClr>
              </a:solidFill>
            </a:endParaRPr>
          </a:p>
        </p:txBody>
      </p:sp>
      <p:sp>
        <p:nvSpPr>
          <p:cNvPr id="5" name="Footer Placeholder 4"/>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6" name="Slide Number Placeholder 5"/>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2375225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2015/12/17</a:t>
            </a:fld>
            <a:endParaRPr lang="ja-JP" altLang="en-US">
              <a:solidFill>
                <a:prstClr val="black">
                  <a:lumMod val="50000"/>
                  <a:lumOff val="50000"/>
                </a:prstClr>
              </a:solidFill>
            </a:endParaRPr>
          </a:p>
        </p:txBody>
      </p:sp>
      <p:sp>
        <p:nvSpPr>
          <p:cNvPr id="5" name="Footer Placeholder 4"/>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6" name="Slide Number Placeholder 5"/>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4119015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24812" y="3350984"/>
            <a:ext cx="17644110" cy="15745587"/>
          </a:xfrm>
        </p:spPr>
        <p:txBody>
          <a:bodyPr anchor="b" anchorCtr="0">
            <a:normAutofit/>
          </a:bodyPr>
          <a:lstStyle>
            <a:lvl1pPr>
              <a:lnSpc>
                <a:spcPct val="85000"/>
              </a:lnSpc>
              <a:defRPr sz="18711"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924812" y="19661797"/>
            <a:ext cx="17644110" cy="5046663"/>
          </a:xfrm>
        </p:spPr>
        <p:txBody>
          <a:bodyPr lIns="91440" rIns="91440" anchor="t" anchorCtr="0">
            <a:normAutofit/>
          </a:bodyPr>
          <a:lstStyle>
            <a:lvl1pPr marL="0" indent="0">
              <a:buNone/>
              <a:defRPr sz="5613" cap="all" spc="468" baseline="0">
                <a:solidFill>
                  <a:schemeClr val="tx2"/>
                </a:solidFill>
                <a:latin typeface="+mj-lt"/>
              </a:defRPr>
            </a:lvl1pPr>
            <a:lvl2pPr marL="1069345" indent="0">
              <a:buNone/>
              <a:defRPr sz="4210">
                <a:solidFill>
                  <a:schemeClr val="tx1">
                    <a:tint val="75000"/>
                  </a:schemeClr>
                </a:solidFill>
              </a:defRPr>
            </a:lvl2pPr>
            <a:lvl3pPr marL="2138690" indent="0">
              <a:buNone/>
              <a:defRPr sz="3742">
                <a:solidFill>
                  <a:schemeClr val="tx1">
                    <a:tint val="75000"/>
                  </a:schemeClr>
                </a:solidFill>
              </a:defRPr>
            </a:lvl3pPr>
            <a:lvl4pPr marL="3208035" indent="0">
              <a:buNone/>
              <a:defRPr sz="3274">
                <a:solidFill>
                  <a:schemeClr val="tx1">
                    <a:tint val="75000"/>
                  </a:schemeClr>
                </a:solidFill>
              </a:defRPr>
            </a:lvl4pPr>
            <a:lvl5pPr marL="4277380" indent="0">
              <a:buNone/>
              <a:defRPr sz="3274">
                <a:solidFill>
                  <a:schemeClr val="tx1">
                    <a:tint val="75000"/>
                  </a:schemeClr>
                </a:solidFill>
              </a:defRPr>
            </a:lvl5pPr>
            <a:lvl6pPr marL="5346725" indent="0">
              <a:buNone/>
              <a:defRPr sz="3274">
                <a:solidFill>
                  <a:schemeClr val="tx1">
                    <a:tint val="75000"/>
                  </a:schemeClr>
                </a:solidFill>
              </a:defRPr>
            </a:lvl6pPr>
            <a:lvl7pPr marL="6416070" indent="0">
              <a:buNone/>
              <a:defRPr sz="3274">
                <a:solidFill>
                  <a:schemeClr val="tx1">
                    <a:tint val="75000"/>
                  </a:schemeClr>
                </a:solidFill>
              </a:defRPr>
            </a:lvl7pPr>
            <a:lvl8pPr marL="7485416" indent="0">
              <a:buNone/>
              <a:defRPr sz="3274">
                <a:solidFill>
                  <a:schemeClr val="tx1">
                    <a:tint val="75000"/>
                  </a:schemeClr>
                </a:solidFill>
              </a:defRPr>
            </a:lvl8pPr>
            <a:lvl9pPr marL="8554761" indent="0">
              <a:buNone/>
              <a:defRPr sz="327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2015/12/17</a:t>
            </a:fld>
            <a:endParaRPr lang="ja-JP" altLang="en-US">
              <a:solidFill>
                <a:prstClr val="black">
                  <a:lumMod val="50000"/>
                  <a:lumOff val="50000"/>
                </a:prstClr>
              </a:solidFill>
            </a:endParaRPr>
          </a:p>
        </p:txBody>
      </p:sp>
      <p:sp>
        <p:nvSpPr>
          <p:cNvPr id="5" name="Footer Placeholder 4"/>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6" name="Slide Number Placeholder 5"/>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cxnSp>
        <p:nvCxnSpPr>
          <p:cNvPr id="9" name="Straight Connector 8"/>
          <p:cNvCxnSpPr/>
          <p:nvPr/>
        </p:nvCxnSpPr>
        <p:spPr>
          <a:xfrm>
            <a:off x="2118435" y="19177318"/>
            <a:ext cx="1732330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0507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924812" y="1265439"/>
            <a:ext cx="17644110" cy="6405495"/>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924812" y="8149435"/>
            <a:ext cx="8661654" cy="1776424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10907268" y="8149433"/>
            <a:ext cx="8661654" cy="1776425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2015/12/17</a:t>
            </a:fld>
            <a:endParaRPr lang="ja-JP" altLang="en-US">
              <a:solidFill>
                <a:prstClr val="black">
                  <a:lumMod val="50000"/>
                  <a:lumOff val="50000"/>
                </a:prstClr>
              </a:solidFill>
            </a:endParaRPr>
          </a:p>
        </p:txBody>
      </p:sp>
      <p:sp>
        <p:nvSpPr>
          <p:cNvPr id="6" name="Footer Placeholder 5"/>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7" name="Slide Number Placeholder 6"/>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4147302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924812" y="1265439"/>
            <a:ext cx="17644110" cy="6405495"/>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924812" y="8150832"/>
            <a:ext cx="8661654" cy="3250890"/>
          </a:xfrm>
        </p:spPr>
        <p:txBody>
          <a:bodyPr lIns="91440" rIns="91440" anchor="ctr">
            <a:normAutofit/>
          </a:bodyPr>
          <a:lstStyle>
            <a:lvl1pPr marL="0" indent="0">
              <a:buNone/>
              <a:defRPr sz="4678" b="0" cap="all" baseline="0">
                <a:solidFill>
                  <a:schemeClr val="tx2"/>
                </a:solidFill>
              </a:defRPr>
            </a:lvl1pPr>
            <a:lvl2pPr marL="1069345" indent="0">
              <a:buNone/>
              <a:defRPr sz="4678" b="1"/>
            </a:lvl2pPr>
            <a:lvl3pPr marL="2138690" indent="0">
              <a:buNone/>
              <a:defRPr sz="4210" b="1"/>
            </a:lvl3pPr>
            <a:lvl4pPr marL="3208035" indent="0">
              <a:buNone/>
              <a:defRPr sz="3742" b="1"/>
            </a:lvl4pPr>
            <a:lvl5pPr marL="4277380" indent="0">
              <a:buNone/>
              <a:defRPr sz="3742" b="1"/>
            </a:lvl5pPr>
            <a:lvl6pPr marL="5346725" indent="0">
              <a:buNone/>
              <a:defRPr sz="3742" b="1"/>
            </a:lvl6pPr>
            <a:lvl7pPr marL="6416070" indent="0">
              <a:buNone/>
              <a:defRPr sz="3742" b="1"/>
            </a:lvl7pPr>
            <a:lvl8pPr marL="7485416" indent="0">
              <a:buNone/>
              <a:defRPr sz="3742" b="1"/>
            </a:lvl8pPr>
            <a:lvl9pPr marL="8554761" indent="0">
              <a:buNone/>
              <a:defRPr sz="3742" b="1"/>
            </a:lvl9pPr>
          </a:lstStyle>
          <a:p>
            <a:pPr lvl="0"/>
            <a:r>
              <a:rPr lang="ja-JP" altLang="en-US" smtClean="0"/>
              <a:t>マスター テキストの書式設定</a:t>
            </a:r>
          </a:p>
        </p:txBody>
      </p:sp>
      <p:sp>
        <p:nvSpPr>
          <p:cNvPr id="4" name="Content Placeholder 3"/>
          <p:cNvSpPr>
            <a:spLocks noGrp="1"/>
          </p:cNvSpPr>
          <p:nvPr>
            <p:ph sz="half" idx="2"/>
          </p:nvPr>
        </p:nvSpPr>
        <p:spPr>
          <a:xfrm>
            <a:off x="1924812" y="11401727"/>
            <a:ext cx="8661654" cy="1451195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10907268" y="8150832"/>
            <a:ext cx="8661654" cy="3250890"/>
          </a:xfrm>
        </p:spPr>
        <p:txBody>
          <a:bodyPr lIns="91440" rIns="91440" anchor="ctr">
            <a:normAutofit/>
          </a:bodyPr>
          <a:lstStyle>
            <a:lvl1pPr marL="0" indent="0">
              <a:buNone/>
              <a:defRPr sz="4678" b="0" cap="all" baseline="0">
                <a:solidFill>
                  <a:schemeClr val="tx2"/>
                </a:solidFill>
              </a:defRPr>
            </a:lvl1pPr>
            <a:lvl2pPr marL="1069345" indent="0">
              <a:buNone/>
              <a:defRPr sz="4678" b="1"/>
            </a:lvl2pPr>
            <a:lvl3pPr marL="2138690" indent="0">
              <a:buNone/>
              <a:defRPr sz="4210" b="1"/>
            </a:lvl3pPr>
            <a:lvl4pPr marL="3208035" indent="0">
              <a:buNone/>
              <a:defRPr sz="3742" b="1"/>
            </a:lvl4pPr>
            <a:lvl5pPr marL="4277380" indent="0">
              <a:buNone/>
              <a:defRPr sz="3742" b="1"/>
            </a:lvl5pPr>
            <a:lvl6pPr marL="5346725" indent="0">
              <a:buNone/>
              <a:defRPr sz="3742" b="1"/>
            </a:lvl6pPr>
            <a:lvl7pPr marL="6416070" indent="0">
              <a:buNone/>
              <a:defRPr sz="3742" b="1"/>
            </a:lvl7pPr>
            <a:lvl8pPr marL="7485416" indent="0">
              <a:buNone/>
              <a:defRPr sz="3742" b="1"/>
            </a:lvl8pPr>
            <a:lvl9pPr marL="8554761" indent="0">
              <a:buNone/>
              <a:defRPr sz="3742" b="1"/>
            </a:lvl9pPr>
          </a:lstStyle>
          <a:p>
            <a:pPr lvl="0"/>
            <a:r>
              <a:rPr lang="ja-JP" altLang="en-US" smtClean="0"/>
              <a:t>マスター テキストの書式設定</a:t>
            </a:r>
          </a:p>
        </p:txBody>
      </p:sp>
      <p:sp>
        <p:nvSpPr>
          <p:cNvPr id="6" name="Content Placeholder 5"/>
          <p:cNvSpPr>
            <a:spLocks noGrp="1"/>
          </p:cNvSpPr>
          <p:nvPr>
            <p:ph sz="quarter" idx="4"/>
          </p:nvPr>
        </p:nvSpPr>
        <p:spPr>
          <a:xfrm>
            <a:off x="10907268" y="11401722"/>
            <a:ext cx="8661654" cy="1451195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2015/12/17</a:t>
            </a:fld>
            <a:endParaRPr lang="ja-JP" altLang="en-US">
              <a:solidFill>
                <a:prstClr val="black">
                  <a:lumMod val="50000"/>
                  <a:lumOff val="50000"/>
                </a:prstClr>
              </a:solidFill>
            </a:endParaRPr>
          </a:p>
        </p:txBody>
      </p:sp>
      <p:sp>
        <p:nvSpPr>
          <p:cNvPr id="8" name="Footer Placeholder 7"/>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9" name="Slide Number Placeholder 8"/>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4184957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2015/12/17</a:t>
            </a:fld>
            <a:endParaRPr lang="ja-JP" altLang="en-US">
              <a:solidFill>
                <a:prstClr val="black">
                  <a:lumMod val="50000"/>
                  <a:lumOff val="50000"/>
                </a:prstClr>
              </a:solidFill>
            </a:endParaRPr>
          </a:p>
        </p:txBody>
      </p:sp>
      <p:sp>
        <p:nvSpPr>
          <p:cNvPr id="4" name="Footer Placeholder 3"/>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5" name="Slide Number Placeholder 4"/>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396237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2015/12/17</a:t>
            </a:fld>
            <a:endParaRPr lang="ja-JP" altLang="en-US">
              <a:solidFill>
                <a:prstClr val="black">
                  <a:lumMod val="50000"/>
                  <a:lumOff val="50000"/>
                </a:prstClr>
              </a:solidFill>
            </a:endParaRP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ja-JP" altLang="en-US">
              <a:solidFill>
                <a:prstClr val="black">
                  <a:lumMod val="50000"/>
                  <a:lumOff val="50000"/>
                </a:prstClr>
              </a:solidFill>
            </a:endParaRPr>
          </a:p>
        </p:txBody>
      </p:sp>
      <p:sp>
        <p:nvSpPr>
          <p:cNvPr id="9" name="Slide Number Placeholder 8"/>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3618599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02005" y="2624260"/>
            <a:ext cx="5614035" cy="10093325"/>
          </a:xfrm>
        </p:spPr>
        <p:txBody>
          <a:bodyPr anchor="b">
            <a:normAutofit/>
          </a:bodyPr>
          <a:lstStyle>
            <a:lvl1pPr>
              <a:defRPr sz="842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8421053" y="3229864"/>
            <a:ext cx="11388471" cy="2321464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02005" y="12919456"/>
            <a:ext cx="5614035" cy="14919771"/>
          </a:xfrm>
        </p:spPr>
        <p:txBody>
          <a:bodyPr lIns="91440" rIns="91440">
            <a:normAutofit/>
          </a:bodyPr>
          <a:lstStyle>
            <a:lvl1pPr marL="0" indent="0">
              <a:buNone/>
              <a:defRPr sz="3508">
                <a:solidFill>
                  <a:srgbClr val="FFFFFF"/>
                </a:solidFill>
              </a:defRPr>
            </a:lvl1pPr>
            <a:lvl2pPr marL="1069345" indent="0">
              <a:buNone/>
              <a:defRPr sz="2807"/>
            </a:lvl2pPr>
            <a:lvl3pPr marL="2138690" indent="0">
              <a:buNone/>
              <a:defRPr sz="2339"/>
            </a:lvl3pPr>
            <a:lvl4pPr marL="3208035" indent="0">
              <a:buNone/>
              <a:defRPr sz="2105"/>
            </a:lvl4pPr>
            <a:lvl5pPr marL="4277380" indent="0">
              <a:buNone/>
              <a:defRPr sz="2105"/>
            </a:lvl5pPr>
            <a:lvl6pPr marL="5346725" indent="0">
              <a:buNone/>
              <a:defRPr sz="2105"/>
            </a:lvl6pPr>
            <a:lvl7pPr marL="6416070" indent="0">
              <a:buNone/>
              <a:defRPr sz="2105"/>
            </a:lvl7pPr>
            <a:lvl8pPr marL="7485416" indent="0">
              <a:buNone/>
              <a:defRPr sz="2105"/>
            </a:lvl8pPr>
            <a:lvl9pPr marL="8554761" indent="0">
              <a:buNone/>
              <a:defRPr sz="2105"/>
            </a:lvl9pPr>
          </a:lstStyle>
          <a:p>
            <a:pPr lvl="0"/>
            <a:r>
              <a:rPr lang="ja-JP" altLang="en-US" smtClean="0"/>
              <a:t>マスター テキストの書式設定</a:t>
            </a:r>
          </a:p>
        </p:txBody>
      </p:sp>
      <p:sp>
        <p:nvSpPr>
          <p:cNvPr id="5" name="Date Placeholder 4"/>
          <p:cNvSpPr>
            <a:spLocks noGrp="1"/>
          </p:cNvSpPr>
          <p:nvPr>
            <p:ph type="dt" sz="half" idx="10"/>
          </p:nvPr>
        </p:nvSpPr>
        <p:spPr>
          <a:xfrm>
            <a:off x="816587" y="28521752"/>
            <a:ext cx="4593304" cy="1612128"/>
          </a:xfrm>
        </p:spPr>
        <p:txBody>
          <a:bodyPr/>
          <a:lstStyle>
            <a:lvl1pPr algn="l">
              <a:defRPr/>
            </a:lvl1pPr>
          </a:lstStyle>
          <a:p>
            <a:fld id="{4BCC94C0-A1F4-4642-83E1-185FB3EE24AC}" type="datetimeFigureOut">
              <a:rPr lang="ja-JP" altLang="en-US" smtClean="0">
                <a:solidFill>
                  <a:prstClr val="black">
                    <a:lumMod val="50000"/>
                    <a:lumOff val="50000"/>
                  </a:prstClr>
                </a:solidFill>
              </a:rPr>
              <a:pPr/>
              <a:t>2015/12/17</a:t>
            </a:fld>
            <a:endParaRPr lang="ja-JP" altLang="en-US">
              <a:solidFill>
                <a:prstClr val="black">
                  <a:lumMod val="50000"/>
                  <a:lumOff val="50000"/>
                </a:prstClr>
              </a:solidFill>
            </a:endParaRPr>
          </a:p>
        </p:txBody>
      </p:sp>
      <p:sp>
        <p:nvSpPr>
          <p:cNvPr id="6" name="Footer Placeholder 5"/>
          <p:cNvSpPr>
            <a:spLocks noGrp="1"/>
          </p:cNvSpPr>
          <p:nvPr>
            <p:ph type="ftr" sz="quarter" idx="11"/>
          </p:nvPr>
        </p:nvSpPr>
        <p:spPr>
          <a:xfrm>
            <a:off x="8421052" y="28521752"/>
            <a:ext cx="8153718" cy="1612128"/>
          </a:xfrm>
        </p:spPr>
        <p:txBody>
          <a:bodyPr/>
          <a:lstStyle>
            <a:lvl1pPr algn="l">
              <a:defRPr>
                <a:solidFill>
                  <a:schemeClr val="tx2"/>
                </a:solidFill>
              </a:defRPr>
            </a:lvl1pPr>
          </a:lstStyle>
          <a:p>
            <a:endParaRPr lang="ja-JP" altLang="en-US">
              <a:solidFill>
                <a:prstClr val="black">
                  <a:lumMod val="50000"/>
                  <a:lumOff val="50000"/>
                </a:prstClr>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3848387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924812" y="22407182"/>
            <a:ext cx="17751044" cy="3633597"/>
          </a:xfrm>
        </p:spPr>
        <p:txBody>
          <a:bodyPr tIns="0" bIns="0" anchor="b">
            <a:noAutofit/>
          </a:bodyPr>
          <a:lstStyle>
            <a:lvl1pPr>
              <a:defRPr sz="8420" b="0">
                <a:solidFill>
                  <a:srgbClr val="FFFFFF"/>
                </a:solidFill>
              </a:defRPr>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1924812" y="26081152"/>
            <a:ext cx="17751044" cy="2624265"/>
          </a:xfrm>
        </p:spPr>
        <p:txBody>
          <a:bodyPr lIns="91440" tIns="0" rIns="91440" bIns="0">
            <a:normAutofit/>
          </a:bodyPr>
          <a:lstStyle>
            <a:lvl1pPr marL="0" indent="0">
              <a:spcBef>
                <a:spcPts val="0"/>
              </a:spcBef>
              <a:spcAft>
                <a:spcPts val="1403"/>
              </a:spcAft>
              <a:buNone/>
              <a:defRPr sz="3508">
                <a:solidFill>
                  <a:srgbClr val="FFFFFF"/>
                </a:solidFill>
              </a:defRPr>
            </a:lvl1pPr>
            <a:lvl2pPr marL="1069345" indent="0">
              <a:buNone/>
              <a:defRPr sz="2807"/>
            </a:lvl2pPr>
            <a:lvl3pPr marL="2138690" indent="0">
              <a:buNone/>
              <a:defRPr sz="2339"/>
            </a:lvl3pPr>
            <a:lvl4pPr marL="3208035" indent="0">
              <a:buNone/>
              <a:defRPr sz="2105"/>
            </a:lvl4pPr>
            <a:lvl5pPr marL="4277380" indent="0">
              <a:buNone/>
              <a:defRPr sz="2105"/>
            </a:lvl5pPr>
            <a:lvl6pPr marL="5346725" indent="0">
              <a:buNone/>
              <a:defRPr sz="2105"/>
            </a:lvl6pPr>
            <a:lvl7pPr marL="6416070" indent="0">
              <a:buNone/>
              <a:defRPr sz="2105"/>
            </a:lvl7pPr>
            <a:lvl8pPr marL="7485416" indent="0">
              <a:buNone/>
              <a:defRPr sz="2105"/>
            </a:lvl8pPr>
            <a:lvl9pPr marL="8554761" indent="0">
              <a:buNone/>
              <a:defRPr sz="2105"/>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2015/12/17</a:t>
            </a:fld>
            <a:endParaRPr lang="ja-JP" altLang="en-US">
              <a:solidFill>
                <a:prstClr val="black">
                  <a:lumMod val="50000"/>
                  <a:lumOff val="50000"/>
                </a:prstClr>
              </a:solidFill>
            </a:endParaRPr>
          </a:p>
        </p:txBody>
      </p:sp>
      <p:sp>
        <p:nvSpPr>
          <p:cNvPr id="6" name="Footer Placeholder 5"/>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7" name="Slide Number Placeholder 6"/>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386517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4812" y="1265439"/>
            <a:ext cx="17644110" cy="6405495"/>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924811" y="8149428"/>
            <a:ext cx="17644112" cy="17764252"/>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924815" y="28521752"/>
            <a:ext cx="4336775" cy="1612128"/>
          </a:xfrm>
          <a:prstGeom prst="rect">
            <a:avLst/>
          </a:prstGeom>
        </p:spPr>
        <p:txBody>
          <a:bodyPr vert="horz" lIns="91440" tIns="45720" rIns="91440" bIns="45720" rtlCol="0" anchor="ctr"/>
          <a:lstStyle>
            <a:lvl1pPr algn="l">
              <a:defRPr sz="2105">
                <a:solidFill>
                  <a:srgbClr val="FFFFFF"/>
                </a:solidFill>
              </a:defRPr>
            </a:lvl1pPr>
          </a:lstStyle>
          <a:p>
            <a:pPr defTabSz="2951897"/>
            <a:fld id="{4BCC94C0-A1F4-4642-83E1-185FB3EE24AC}" type="datetimeFigureOut">
              <a:rPr lang="ja-JP" altLang="en-US" smtClean="0">
                <a:solidFill>
                  <a:prstClr val="black">
                    <a:lumMod val="50000"/>
                    <a:lumOff val="50000"/>
                  </a:prstClr>
                </a:solidFill>
              </a:rPr>
              <a:pPr defTabSz="2951897"/>
              <a:t>2015/12/17</a:t>
            </a:fld>
            <a:endParaRPr lang="ja-JP" altLang="en-US">
              <a:solidFill>
                <a:prstClr val="black">
                  <a:lumMod val="50000"/>
                  <a:lumOff val="50000"/>
                </a:prstClr>
              </a:solidFill>
            </a:endParaRPr>
          </a:p>
        </p:txBody>
      </p:sp>
      <p:sp>
        <p:nvSpPr>
          <p:cNvPr id="5" name="Footer Placeholder 4"/>
          <p:cNvSpPr>
            <a:spLocks noGrp="1"/>
          </p:cNvSpPr>
          <p:nvPr>
            <p:ph type="ftr" sz="quarter" idx="3"/>
          </p:nvPr>
        </p:nvSpPr>
        <p:spPr>
          <a:xfrm>
            <a:off x="6466185" y="28521752"/>
            <a:ext cx="8460002" cy="1612128"/>
          </a:xfrm>
          <a:prstGeom prst="rect">
            <a:avLst/>
          </a:prstGeom>
        </p:spPr>
        <p:txBody>
          <a:bodyPr vert="horz" lIns="91440" tIns="45720" rIns="91440" bIns="45720" rtlCol="0" anchor="ctr"/>
          <a:lstStyle>
            <a:lvl1pPr algn="ctr">
              <a:defRPr sz="2105" cap="all" baseline="0">
                <a:solidFill>
                  <a:srgbClr val="FFFFFF"/>
                </a:solidFill>
              </a:defRPr>
            </a:lvl1pPr>
          </a:lstStyle>
          <a:p>
            <a:pPr defTabSz="2951897"/>
            <a:endParaRPr lang="ja-JP" altLang="en-US">
              <a:solidFill>
                <a:prstClr val="black">
                  <a:lumMod val="50000"/>
                  <a:lumOff val="50000"/>
                </a:prstClr>
              </a:solidFill>
            </a:endParaRPr>
          </a:p>
        </p:txBody>
      </p:sp>
      <p:sp>
        <p:nvSpPr>
          <p:cNvPr id="6" name="Slide Number Placeholder 5"/>
          <p:cNvSpPr>
            <a:spLocks noGrp="1"/>
          </p:cNvSpPr>
          <p:nvPr>
            <p:ph type="sldNum" sz="quarter" idx="4"/>
          </p:nvPr>
        </p:nvSpPr>
        <p:spPr>
          <a:xfrm>
            <a:off x="17367056" y="28521752"/>
            <a:ext cx="2301511" cy="1612128"/>
          </a:xfrm>
          <a:prstGeom prst="rect">
            <a:avLst/>
          </a:prstGeom>
        </p:spPr>
        <p:txBody>
          <a:bodyPr vert="horz" lIns="91440" tIns="45720" rIns="91440" bIns="45720" rtlCol="0" anchor="ctr"/>
          <a:lstStyle>
            <a:lvl1pPr algn="r">
              <a:defRPr sz="2456">
                <a:solidFill>
                  <a:srgbClr val="FFFFFF"/>
                </a:solidFill>
              </a:defRPr>
            </a:lvl1pPr>
          </a:lstStyle>
          <a:p>
            <a:pPr defTabSz="2951897"/>
            <a:fld id="{698BC9E8-A726-48DE-A4EC-8069DF82B8ED}" type="slidenum">
              <a:rPr lang="ja-JP" altLang="en-US" smtClean="0">
                <a:solidFill>
                  <a:prstClr val="black">
                    <a:lumMod val="50000"/>
                    <a:lumOff val="50000"/>
                  </a:prstClr>
                </a:solidFill>
              </a:rPr>
              <a:pPr defTabSz="2951897"/>
              <a:t>‹#›</a:t>
            </a:fld>
            <a:endParaRPr lang="ja-JP" altLang="en-US">
              <a:solidFill>
                <a:prstClr val="black">
                  <a:lumMod val="50000"/>
                  <a:lumOff val="50000"/>
                </a:prstClr>
              </a:solidFill>
            </a:endParaRPr>
          </a:p>
        </p:txBody>
      </p:sp>
      <p:cxnSp>
        <p:nvCxnSpPr>
          <p:cNvPr id="10" name="Straight Connector 9"/>
          <p:cNvCxnSpPr/>
          <p:nvPr/>
        </p:nvCxnSpPr>
        <p:spPr>
          <a:xfrm>
            <a:off x="2093654" y="7673068"/>
            <a:ext cx="17483709"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984782"/>
      </p:ext>
    </p:extLst>
  </p:cSld>
  <p:clrMap bg1="lt1" tx1="dk1" bg2="lt2" tx2="dk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 id="2147483964" r:id="rId11"/>
  </p:sldLayoutIdLst>
  <p:txStyles>
    <p:titleStyle>
      <a:lvl1pPr algn="l" defTabSz="2138690" rtl="0" eaLnBrk="1" latinLnBrk="0" hangingPunct="1">
        <a:lnSpc>
          <a:spcPct val="85000"/>
        </a:lnSpc>
        <a:spcBef>
          <a:spcPct val="0"/>
        </a:spcBef>
        <a:buNone/>
        <a:defRPr kumimoji="1" sz="11227" kern="1200" spc="-117" baseline="0">
          <a:solidFill>
            <a:schemeClr val="tx1">
              <a:lumMod val="75000"/>
              <a:lumOff val="25000"/>
            </a:schemeClr>
          </a:solidFill>
          <a:latin typeface="+mj-lt"/>
          <a:ea typeface="+mj-ea"/>
          <a:cs typeface="+mj-cs"/>
        </a:defRPr>
      </a:lvl1pPr>
    </p:titleStyle>
    <p:bodyStyle>
      <a:lvl1pPr marL="213869" indent="-213869" algn="l" defTabSz="2138690" rtl="0" eaLnBrk="1" latinLnBrk="0" hangingPunct="1">
        <a:lnSpc>
          <a:spcPct val="90000"/>
        </a:lnSpc>
        <a:spcBef>
          <a:spcPts val="2807"/>
        </a:spcBef>
        <a:spcAft>
          <a:spcPts val="468"/>
        </a:spcAft>
        <a:buClr>
          <a:schemeClr val="accent1"/>
        </a:buClr>
        <a:buSzPct val="100000"/>
        <a:buFont typeface="Calibri" panose="020F0502020204030204" pitchFamily="34" charset="0"/>
        <a:buChar char=" "/>
        <a:defRPr kumimoji="1" sz="4678" kern="1200">
          <a:solidFill>
            <a:schemeClr val="tx1">
              <a:lumMod val="75000"/>
              <a:lumOff val="25000"/>
            </a:schemeClr>
          </a:solidFill>
          <a:latin typeface="+mn-lt"/>
          <a:ea typeface="+mn-ea"/>
          <a:cs typeface="+mn-cs"/>
        </a:defRPr>
      </a:lvl1pPr>
      <a:lvl2pPr marL="898250" indent="-427738" algn="l" defTabSz="2138690" rtl="0" eaLnBrk="1" latinLnBrk="0" hangingPunct="1">
        <a:lnSpc>
          <a:spcPct val="90000"/>
        </a:lnSpc>
        <a:spcBef>
          <a:spcPts val="468"/>
        </a:spcBef>
        <a:spcAft>
          <a:spcPts val="936"/>
        </a:spcAft>
        <a:buClr>
          <a:schemeClr val="accent1"/>
        </a:buClr>
        <a:buFont typeface="Calibri" pitchFamily="34" charset="0"/>
        <a:buChar char="◦"/>
        <a:defRPr kumimoji="1" sz="4210" kern="1200">
          <a:solidFill>
            <a:schemeClr val="tx1">
              <a:lumMod val="75000"/>
              <a:lumOff val="25000"/>
            </a:schemeClr>
          </a:solidFill>
          <a:latin typeface="+mn-lt"/>
          <a:ea typeface="+mn-ea"/>
          <a:cs typeface="+mn-cs"/>
        </a:defRPr>
      </a:lvl2pPr>
      <a:lvl3pPr marL="1325988" indent="-427738" algn="l" defTabSz="2138690" rtl="0" eaLnBrk="1" latinLnBrk="0" hangingPunct="1">
        <a:lnSpc>
          <a:spcPct val="90000"/>
        </a:lnSpc>
        <a:spcBef>
          <a:spcPts val="468"/>
        </a:spcBef>
        <a:spcAft>
          <a:spcPts val="936"/>
        </a:spcAft>
        <a:buClr>
          <a:schemeClr val="accent1"/>
        </a:buClr>
        <a:buFont typeface="Calibri" pitchFamily="34" charset="0"/>
        <a:buChar char="◦"/>
        <a:defRPr kumimoji="1" sz="3274" kern="1200">
          <a:solidFill>
            <a:schemeClr val="tx1">
              <a:lumMod val="75000"/>
              <a:lumOff val="25000"/>
            </a:schemeClr>
          </a:solidFill>
          <a:latin typeface="+mn-lt"/>
          <a:ea typeface="+mn-ea"/>
          <a:cs typeface="+mn-cs"/>
        </a:defRPr>
      </a:lvl3pPr>
      <a:lvl4pPr marL="1753726" indent="-427738" algn="l" defTabSz="2138690" rtl="0" eaLnBrk="1" latinLnBrk="0" hangingPunct="1">
        <a:lnSpc>
          <a:spcPct val="90000"/>
        </a:lnSpc>
        <a:spcBef>
          <a:spcPts val="468"/>
        </a:spcBef>
        <a:spcAft>
          <a:spcPts val="936"/>
        </a:spcAft>
        <a:buClr>
          <a:schemeClr val="accent1"/>
        </a:buClr>
        <a:buFont typeface="Calibri" pitchFamily="34" charset="0"/>
        <a:buChar char="◦"/>
        <a:defRPr kumimoji="1" sz="3274" kern="1200">
          <a:solidFill>
            <a:schemeClr val="tx1">
              <a:lumMod val="75000"/>
              <a:lumOff val="25000"/>
            </a:schemeClr>
          </a:solidFill>
          <a:latin typeface="+mn-lt"/>
          <a:ea typeface="+mn-ea"/>
          <a:cs typeface="+mn-cs"/>
        </a:defRPr>
      </a:lvl4pPr>
      <a:lvl5pPr marL="2181464" indent="-427738" algn="l" defTabSz="2138690" rtl="0" eaLnBrk="1" latinLnBrk="0" hangingPunct="1">
        <a:lnSpc>
          <a:spcPct val="90000"/>
        </a:lnSpc>
        <a:spcBef>
          <a:spcPts val="468"/>
        </a:spcBef>
        <a:spcAft>
          <a:spcPts val="936"/>
        </a:spcAft>
        <a:buClr>
          <a:schemeClr val="accent1"/>
        </a:buClr>
        <a:buFont typeface="Calibri" pitchFamily="34" charset="0"/>
        <a:buChar char="◦"/>
        <a:defRPr kumimoji="1" sz="3274" kern="1200">
          <a:solidFill>
            <a:schemeClr val="tx1">
              <a:lumMod val="75000"/>
              <a:lumOff val="25000"/>
            </a:schemeClr>
          </a:solidFill>
          <a:latin typeface="+mn-lt"/>
          <a:ea typeface="+mn-ea"/>
          <a:cs typeface="+mn-cs"/>
        </a:defRPr>
      </a:lvl5pPr>
      <a:lvl6pPr marL="2572790" indent="-534673" algn="l" defTabSz="2138690" rtl="0" eaLnBrk="1" latinLnBrk="0" hangingPunct="1">
        <a:lnSpc>
          <a:spcPct val="90000"/>
        </a:lnSpc>
        <a:spcBef>
          <a:spcPts val="468"/>
        </a:spcBef>
        <a:spcAft>
          <a:spcPts val="936"/>
        </a:spcAft>
        <a:buClr>
          <a:schemeClr val="accent1"/>
        </a:buClr>
        <a:buFont typeface="Calibri" pitchFamily="34" charset="0"/>
        <a:buChar char="◦"/>
        <a:defRPr kumimoji="1" sz="3274" kern="1200">
          <a:solidFill>
            <a:schemeClr val="tx1">
              <a:lumMod val="75000"/>
              <a:lumOff val="25000"/>
            </a:schemeClr>
          </a:solidFill>
          <a:latin typeface="+mn-lt"/>
          <a:ea typeface="+mn-ea"/>
          <a:cs typeface="+mn-cs"/>
        </a:defRPr>
      </a:lvl6pPr>
      <a:lvl7pPr marL="3040570" indent="-534673" algn="l" defTabSz="2138690" rtl="0" eaLnBrk="1" latinLnBrk="0" hangingPunct="1">
        <a:lnSpc>
          <a:spcPct val="90000"/>
        </a:lnSpc>
        <a:spcBef>
          <a:spcPts val="468"/>
        </a:spcBef>
        <a:spcAft>
          <a:spcPts val="936"/>
        </a:spcAft>
        <a:buClr>
          <a:schemeClr val="accent1"/>
        </a:buClr>
        <a:buFont typeface="Calibri" pitchFamily="34" charset="0"/>
        <a:buChar char="◦"/>
        <a:defRPr kumimoji="1" sz="3274" kern="1200">
          <a:solidFill>
            <a:schemeClr val="tx1">
              <a:lumMod val="75000"/>
              <a:lumOff val="25000"/>
            </a:schemeClr>
          </a:solidFill>
          <a:latin typeface="+mn-lt"/>
          <a:ea typeface="+mn-ea"/>
          <a:cs typeface="+mn-cs"/>
        </a:defRPr>
      </a:lvl7pPr>
      <a:lvl8pPr marL="3508350" indent="-534673" algn="l" defTabSz="2138690" rtl="0" eaLnBrk="1" latinLnBrk="0" hangingPunct="1">
        <a:lnSpc>
          <a:spcPct val="90000"/>
        </a:lnSpc>
        <a:spcBef>
          <a:spcPts val="468"/>
        </a:spcBef>
        <a:spcAft>
          <a:spcPts val="936"/>
        </a:spcAft>
        <a:buClr>
          <a:schemeClr val="accent1"/>
        </a:buClr>
        <a:buFont typeface="Calibri" pitchFamily="34" charset="0"/>
        <a:buChar char="◦"/>
        <a:defRPr kumimoji="1" sz="3274" kern="1200">
          <a:solidFill>
            <a:schemeClr val="tx1">
              <a:lumMod val="75000"/>
              <a:lumOff val="25000"/>
            </a:schemeClr>
          </a:solidFill>
          <a:latin typeface="+mn-lt"/>
          <a:ea typeface="+mn-ea"/>
          <a:cs typeface="+mn-cs"/>
        </a:defRPr>
      </a:lvl8pPr>
      <a:lvl9pPr marL="3976130" indent="-534673" algn="l" defTabSz="2138690" rtl="0" eaLnBrk="1" latinLnBrk="0" hangingPunct="1">
        <a:lnSpc>
          <a:spcPct val="90000"/>
        </a:lnSpc>
        <a:spcBef>
          <a:spcPts val="468"/>
        </a:spcBef>
        <a:spcAft>
          <a:spcPts val="936"/>
        </a:spcAft>
        <a:buClr>
          <a:schemeClr val="accent1"/>
        </a:buClr>
        <a:buFont typeface="Calibri" pitchFamily="34" charset="0"/>
        <a:buChar char="◦"/>
        <a:defRPr kumimoji="1" sz="3274" kern="1200">
          <a:solidFill>
            <a:schemeClr val="tx1">
              <a:lumMod val="75000"/>
              <a:lumOff val="25000"/>
            </a:schemeClr>
          </a:solidFill>
          <a:latin typeface="+mn-lt"/>
          <a:ea typeface="+mn-ea"/>
          <a:cs typeface="+mn-cs"/>
        </a:defRPr>
      </a:lvl9pPr>
    </p:bodyStyle>
    <p:otherStyle>
      <a:defPPr>
        <a:defRPr lang="en-US"/>
      </a:defPPr>
      <a:lvl1pPr marL="0" algn="l" defTabSz="2138690" rtl="0" eaLnBrk="1" latinLnBrk="0" hangingPunct="1">
        <a:defRPr kumimoji="1" sz="4210" kern="1200">
          <a:solidFill>
            <a:schemeClr val="tx1"/>
          </a:solidFill>
          <a:latin typeface="+mn-lt"/>
          <a:ea typeface="+mn-ea"/>
          <a:cs typeface="+mn-cs"/>
        </a:defRPr>
      </a:lvl1pPr>
      <a:lvl2pPr marL="1069345" algn="l" defTabSz="2138690" rtl="0" eaLnBrk="1" latinLnBrk="0" hangingPunct="1">
        <a:defRPr kumimoji="1" sz="4210" kern="1200">
          <a:solidFill>
            <a:schemeClr val="tx1"/>
          </a:solidFill>
          <a:latin typeface="+mn-lt"/>
          <a:ea typeface="+mn-ea"/>
          <a:cs typeface="+mn-cs"/>
        </a:defRPr>
      </a:lvl2pPr>
      <a:lvl3pPr marL="2138690" algn="l" defTabSz="2138690" rtl="0" eaLnBrk="1" latinLnBrk="0" hangingPunct="1">
        <a:defRPr kumimoji="1" sz="4210" kern="1200">
          <a:solidFill>
            <a:schemeClr val="tx1"/>
          </a:solidFill>
          <a:latin typeface="+mn-lt"/>
          <a:ea typeface="+mn-ea"/>
          <a:cs typeface="+mn-cs"/>
        </a:defRPr>
      </a:lvl3pPr>
      <a:lvl4pPr marL="3208035" algn="l" defTabSz="2138690" rtl="0" eaLnBrk="1" latinLnBrk="0" hangingPunct="1">
        <a:defRPr kumimoji="1" sz="4210" kern="1200">
          <a:solidFill>
            <a:schemeClr val="tx1"/>
          </a:solidFill>
          <a:latin typeface="+mn-lt"/>
          <a:ea typeface="+mn-ea"/>
          <a:cs typeface="+mn-cs"/>
        </a:defRPr>
      </a:lvl4pPr>
      <a:lvl5pPr marL="4277380" algn="l" defTabSz="2138690" rtl="0" eaLnBrk="1" latinLnBrk="0" hangingPunct="1">
        <a:defRPr kumimoji="1" sz="4210" kern="1200">
          <a:solidFill>
            <a:schemeClr val="tx1"/>
          </a:solidFill>
          <a:latin typeface="+mn-lt"/>
          <a:ea typeface="+mn-ea"/>
          <a:cs typeface="+mn-cs"/>
        </a:defRPr>
      </a:lvl5pPr>
      <a:lvl6pPr marL="5346725" algn="l" defTabSz="2138690" rtl="0" eaLnBrk="1" latinLnBrk="0" hangingPunct="1">
        <a:defRPr kumimoji="1" sz="4210" kern="1200">
          <a:solidFill>
            <a:schemeClr val="tx1"/>
          </a:solidFill>
          <a:latin typeface="+mn-lt"/>
          <a:ea typeface="+mn-ea"/>
          <a:cs typeface="+mn-cs"/>
        </a:defRPr>
      </a:lvl6pPr>
      <a:lvl7pPr marL="6416070" algn="l" defTabSz="2138690" rtl="0" eaLnBrk="1" latinLnBrk="0" hangingPunct="1">
        <a:defRPr kumimoji="1" sz="4210" kern="1200">
          <a:solidFill>
            <a:schemeClr val="tx1"/>
          </a:solidFill>
          <a:latin typeface="+mn-lt"/>
          <a:ea typeface="+mn-ea"/>
          <a:cs typeface="+mn-cs"/>
        </a:defRPr>
      </a:lvl7pPr>
      <a:lvl8pPr marL="7485416" algn="l" defTabSz="2138690" rtl="0" eaLnBrk="1" latinLnBrk="0" hangingPunct="1">
        <a:defRPr kumimoji="1" sz="4210" kern="1200">
          <a:solidFill>
            <a:schemeClr val="tx1"/>
          </a:solidFill>
          <a:latin typeface="+mn-lt"/>
          <a:ea typeface="+mn-ea"/>
          <a:cs typeface="+mn-cs"/>
        </a:defRPr>
      </a:lvl8pPr>
      <a:lvl9pPr marL="8554761" algn="l" defTabSz="2138690" rtl="0" eaLnBrk="1" latinLnBrk="0" hangingPunct="1">
        <a:defRPr kumimoji="1" sz="42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2.e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flipH="1">
            <a:off x="394041" y="204693"/>
            <a:ext cx="20431999" cy="5278368"/>
          </a:xfrm>
          <a:prstGeom prst="rect">
            <a:avLst/>
          </a:prstGeom>
          <a:noFill/>
        </p:spPr>
        <p:txBody>
          <a:bodyPr wrap="square" rtlCol="0">
            <a:spAutoFit/>
          </a:bodyPr>
          <a:lstStyle/>
          <a:p>
            <a:pPr algn="ctr">
              <a:lnSpc>
                <a:spcPct val="150000"/>
              </a:lnSpc>
            </a:pPr>
            <a:r>
              <a:rPr lang="ja-JP" altLang="en-US" sz="8800" dirty="0"/>
              <a:t>大学祭来場者数を予測する数理</a:t>
            </a:r>
            <a:r>
              <a:rPr lang="ja-JP" altLang="en-US" sz="8800" dirty="0" smtClean="0"/>
              <a:t>モデル</a:t>
            </a:r>
            <a:endParaRPr lang="en-US" altLang="ja-JP" sz="8800" dirty="0" smtClean="0"/>
          </a:p>
          <a:p>
            <a:pPr algn="r">
              <a:lnSpc>
                <a:spcPct val="150000"/>
              </a:lnSpc>
            </a:pPr>
            <a:r>
              <a:rPr lang="ja-JP" altLang="en-US" sz="6000" dirty="0" smtClean="0">
                <a:ln w="0"/>
              </a:rPr>
              <a:t>矢吹</a:t>
            </a:r>
            <a:r>
              <a:rPr lang="ja-JP" altLang="en-US" sz="6000" dirty="0">
                <a:ln w="0"/>
              </a:rPr>
              <a:t>研究室　</a:t>
            </a:r>
            <a:r>
              <a:rPr lang="en-US" altLang="ja-JP" sz="6000" dirty="0" smtClean="0">
                <a:ln w="0"/>
              </a:rPr>
              <a:t>1342045</a:t>
            </a:r>
            <a:r>
              <a:rPr lang="ja-JP" altLang="ja-JP" sz="6000" dirty="0">
                <a:ln w="0"/>
              </a:rPr>
              <a:t>　</a:t>
            </a:r>
            <a:r>
              <a:rPr lang="ja-JP" altLang="en-US" sz="6000" dirty="0" smtClean="0">
                <a:ln w="0"/>
              </a:rPr>
              <a:t>川手　元稀</a:t>
            </a:r>
            <a:endParaRPr lang="ja-JP" altLang="en-US" sz="6000" dirty="0">
              <a:ln w="0"/>
            </a:endParaRPr>
          </a:p>
          <a:p>
            <a:endParaRPr kumimoji="1" lang="ja-JP" altLang="en-US" sz="11500" dirty="0"/>
          </a:p>
        </p:txBody>
      </p:sp>
      <p:grpSp>
        <p:nvGrpSpPr>
          <p:cNvPr id="2" name="グループ化 1"/>
          <p:cNvGrpSpPr/>
          <p:nvPr/>
        </p:nvGrpSpPr>
        <p:grpSpPr>
          <a:xfrm>
            <a:off x="1482373" y="3834731"/>
            <a:ext cx="19056006" cy="14857797"/>
            <a:chOff x="1341553" y="3402683"/>
            <a:chExt cx="19056006" cy="14857797"/>
          </a:xfrm>
        </p:grpSpPr>
        <p:grpSp>
          <p:nvGrpSpPr>
            <p:cNvPr id="19" name="グループ化 18"/>
            <p:cNvGrpSpPr/>
            <p:nvPr/>
          </p:nvGrpSpPr>
          <p:grpSpPr>
            <a:xfrm>
              <a:off x="1349442" y="3402683"/>
              <a:ext cx="19048117" cy="10166563"/>
              <a:chOff x="1802851" y="3174583"/>
              <a:chExt cx="19048117" cy="10166563"/>
            </a:xfrm>
          </p:grpSpPr>
          <p:sp>
            <p:nvSpPr>
              <p:cNvPr id="6" name="テキスト ボックス 5"/>
              <p:cNvSpPr txBox="1"/>
              <p:nvPr/>
            </p:nvSpPr>
            <p:spPr>
              <a:xfrm>
                <a:off x="1802851" y="3174583"/>
                <a:ext cx="19048117" cy="424731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6000" b="1" u="sng" dirty="0" smtClean="0">
                    <a:latin typeface="+mj-ea"/>
                    <a:ea typeface="+mj-ea"/>
                  </a:rPr>
                  <a:t>◎背景</a:t>
                </a:r>
                <a:endParaRPr lang="en-US" altLang="ja-JP" b="1" u="sng" dirty="0">
                  <a:latin typeface="+mj-ea"/>
                  <a:ea typeface="+mj-ea"/>
                </a:endParaRPr>
              </a:p>
              <a:p>
                <a:r>
                  <a:rPr lang="ja-JP" altLang="en-US" sz="6000" b="1" dirty="0"/>
                  <a:t> </a:t>
                </a:r>
                <a:r>
                  <a:rPr lang="ja-JP" altLang="en-US" sz="6000" b="1" dirty="0" smtClean="0"/>
                  <a:t>　近年，津田沼祭の来場者は</a:t>
                </a:r>
                <a:r>
                  <a:rPr lang="ja-JP" altLang="en-US" sz="6600" b="1" u="sng" dirty="0" smtClean="0">
                    <a:solidFill>
                      <a:schemeClr val="tx1"/>
                    </a:solidFill>
                  </a:rPr>
                  <a:t>増加傾向</a:t>
                </a:r>
                <a:r>
                  <a:rPr lang="ja-JP" altLang="en-US" sz="6000" b="1" dirty="0" smtClean="0"/>
                  <a:t>にある．</a:t>
                </a:r>
                <a:endParaRPr lang="en-US" altLang="ja-JP" sz="4800" dirty="0"/>
              </a:p>
              <a:p>
                <a:pPr algn="ctr"/>
                <a:endParaRPr lang="en-US" altLang="ja-JP" sz="4800" dirty="0" smtClean="0"/>
              </a:p>
              <a:p>
                <a:pPr algn="ctr"/>
                <a:endParaRPr kumimoji="1" lang="en-US" altLang="ja-JP" sz="4800" dirty="0"/>
              </a:p>
              <a:p>
                <a:pPr algn="ctr"/>
                <a:endParaRPr lang="en-US" altLang="ja-JP" sz="4800" dirty="0" smtClean="0"/>
              </a:p>
            </p:txBody>
          </p:sp>
          <p:sp>
            <p:nvSpPr>
              <p:cNvPr id="5" name="右矢印 4"/>
              <p:cNvSpPr/>
              <p:nvPr/>
            </p:nvSpPr>
            <p:spPr>
              <a:xfrm rot="5400000">
                <a:off x="7815984" y="10622571"/>
                <a:ext cx="2518797" cy="2918353"/>
              </a:xfrm>
              <a:prstGeom prst="rightArrow">
                <a:avLst>
                  <a:gd name="adj1" fmla="val 44431"/>
                  <a:gd name="adj2"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solidFill>
                </a:endParaRPr>
              </a:p>
            </p:txBody>
          </p:sp>
          <p:grpSp>
            <p:nvGrpSpPr>
              <p:cNvPr id="15" name="グループ化 14"/>
              <p:cNvGrpSpPr/>
              <p:nvPr/>
            </p:nvGrpSpPr>
            <p:grpSpPr>
              <a:xfrm>
                <a:off x="1862093" y="5298241"/>
                <a:ext cx="9751502" cy="3990211"/>
                <a:chOff x="2556496" y="5533152"/>
                <a:chExt cx="9751502" cy="3990211"/>
              </a:xfrm>
            </p:grpSpPr>
            <p:sp>
              <p:nvSpPr>
                <p:cNvPr id="13" name="円/楕円 12"/>
                <p:cNvSpPr/>
                <p:nvPr/>
              </p:nvSpPr>
              <p:spPr>
                <a:xfrm>
                  <a:off x="2556496" y="5533152"/>
                  <a:ext cx="8672466" cy="399021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3143087" y="6483181"/>
                  <a:ext cx="9164911" cy="1877437"/>
                </a:xfrm>
                <a:prstGeom prst="rect">
                  <a:avLst/>
                </a:prstGeom>
                <a:noFill/>
              </p:spPr>
              <p:txBody>
                <a:bodyPr wrap="square" rtlCol="0">
                  <a:spAutoFit/>
                </a:bodyPr>
                <a:lstStyle/>
                <a:p>
                  <a:r>
                    <a:rPr lang="ja-JP" altLang="en-US" b="1" dirty="0">
                      <a:latin typeface="+mj-ea"/>
                    </a:rPr>
                    <a:t>しかし問題も・・・</a:t>
                  </a:r>
                  <a:endParaRPr lang="en-US" altLang="ja-JP" b="1" dirty="0">
                    <a:latin typeface="+mj-ea"/>
                  </a:endParaRPr>
                </a:p>
                <a:p>
                  <a:r>
                    <a:rPr kumimoji="1" lang="ja-JP" altLang="en-US" dirty="0" smtClean="0"/>
                    <a:t>人の将棋倒し，迷子</a:t>
                  </a:r>
                  <a:r>
                    <a:rPr kumimoji="1" lang="en-US" altLang="ja-JP" dirty="0" err="1" smtClean="0"/>
                    <a:t>etc</a:t>
                  </a:r>
                  <a:r>
                    <a:rPr lang="en-US" altLang="ja-JP" dirty="0" smtClean="0"/>
                    <a:t>…</a:t>
                  </a:r>
                </a:p>
              </p:txBody>
            </p:sp>
          </p:grpSp>
          <p:sp>
            <p:nvSpPr>
              <p:cNvPr id="10" name="正方形/長方形 9"/>
              <p:cNvSpPr/>
              <p:nvPr/>
            </p:nvSpPr>
            <p:spPr>
              <a:xfrm>
                <a:off x="3244763" y="10696259"/>
                <a:ext cx="5907125" cy="1569660"/>
              </a:xfrm>
              <a:prstGeom prst="rect">
                <a:avLst/>
              </a:prstGeom>
            </p:spPr>
            <p:txBody>
              <a:bodyPr wrap="square">
                <a:spAutoFit/>
              </a:bodyPr>
              <a:lstStyle/>
              <a:p>
                <a:r>
                  <a:rPr lang="ja-JP" altLang="en-US" sz="9600" dirty="0"/>
                  <a:t>そこで！</a:t>
                </a:r>
              </a:p>
            </p:txBody>
          </p:sp>
        </p:grpSp>
        <p:sp>
          <p:nvSpPr>
            <p:cNvPr id="18" name="テキスト ボックス 17"/>
            <p:cNvSpPr txBox="1"/>
            <p:nvPr/>
          </p:nvSpPr>
          <p:spPr>
            <a:xfrm>
              <a:off x="1341553" y="13736165"/>
              <a:ext cx="18605772" cy="4524315"/>
            </a:xfrm>
            <a:prstGeom prst="rect">
              <a:avLst/>
            </a:prstGeom>
            <a:noFill/>
          </p:spPr>
          <p:txBody>
            <a:bodyPr wrap="square" rtlCol="0">
              <a:spAutoFit/>
            </a:bodyPr>
            <a:lstStyle/>
            <a:p>
              <a:r>
                <a:rPr kumimoji="1" lang="ja-JP" altLang="en-US" sz="6000" u="sng" dirty="0" smtClean="0"/>
                <a:t>◎目的</a:t>
              </a:r>
              <a:r>
                <a:rPr kumimoji="1" lang="ja-JP" altLang="en-US" sz="7200" b="1" dirty="0" smtClean="0"/>
                <a:t>　</a:t>
              </a:r>
              <a:endParaRPr kumimoji="1" lang="en-US" altLang="ja-JP" sz="7200" b="1" dirty="0" smtClean="0"/>
            </a:p>
            <a:p>
              <a:r>
                <a:rPr kumimoji="1" lang="ja-JP" altLang="en-US" sz="7200" b="1" dirty="0" smtClean="0"/>
                <a:t>　来場者数を予測して類似した来場者数の年に</a:t>
              </a:r>
              <a:endParaRPr kumimoji="1" lang="en-US" altLang="ja-JP" sz="7200" b="1" dirty="0" smtClean="0"/>
            </a:p>
            <a:p>
              <a:r>
                <a:rPr kumimoji="1" lang="ja-JP" altLang="en-US" sz="7200" b="1" dirty="0" smtClean="0"/>
                <a:t>起こった事件をどのように対応したかリスク管理をできるようにしよう！</a:t>
              </a:r>
              <a:endParaRPr kumimoji="1" lang="ja-JP" altLang="en-US" sz="7200" b="1" dirty="0"/>
            </a:p>
          </p:txBody>
        </p:sp>
      </p:grpSp>
      <p:sp>
        <p:nvSpPr>
          <p:cNvPr id="31" name="テキスト ボックス 30"/>
          <p:cNvSpPr txBox="1"/>
          <p:nvPr/>
        </p:nvSpPr>
        <p:spPr>
          <a:xfrm>
            <a:off x="1183931" y="19604483"/>
            <a:ext cx="19642109" cy="5170646"/>
          </a:xfrm>
          <a:prstGeom prst="rect">
            <a:avLst/>
          </a:prstGeom>
          <a:noFill/>
          <a:ln>
            <a:solidFill>
              <a:schemeClr val="accent1"/>
            </a:solidFill>
          </a:ln>
        </p:spPr>
        <p:txBody>
          <a:bodyPr wrap="square" rtlCol="0">
            <a:spAutoFit/>
          </a:bodyPr>
          <a:lstStyle/>
          <a:p>
            <a:r>
              <a:rPr kumimoji="1" lang="ja-JP" altLang="en-US" sz="6000" u="sng" dirty="0" smtClean="0"/>
              <a:t>◎</a:t>
            </a:r>
            <a:r>
              <a:rPr lang="ja-JP" altLang="en-US" sz="6000" u="sng" dirty="0" smtClean="0"/>
              <a:t>研究方法</a:t>
            </a:r>
            <a:endParaRPr lang="en-US" altLang="ja-JP" sz="6000" u="sng" dirty="0" smtClean="0"/>
          </a:p>
          <a:p>
            <a:r>
              <a:rPr kumimoji="1" lang="ja-JP" altLang="en-US" sz="5400" dirty="0" smtClean="0"/>
              <a:t>　津田沼祭の来場者数に関するデータを集め，回帰分析を行う．</a:t>
            </a:r>
            <a:endParaRPr kumimoji="1" lang="en-US" altLang="ja-JP" sz="5400" dirty="0" smtClean="0"/>
          </a:p>
          <a:p>
            <a:r>
              <a:rPr lang="ja-JP" altLang="en-US" sz="5400" dirty="0" smtClean="0"/>
              <a:t>　目的変数・・・来場者数　説明変数・・・データ項目</a:t>
            </a:r>
            <a:endParaRPr lang="en-US" altLang="ja-JP" sz="5400" dirty="0" smtClean="0"/>
          </a:p>
          <a:p>
            <a:r>
              <a:rPr lang="ja-JP" altLang="en-US" sz="5400" dirty="0" smtClean="0"/>
              <a:t>　データ項目・・・来場者数，ブースの合計数・運営人数，開催日時，本祭</a:t>
            </a:r>
            <a:r>
              <a:rPr lang="en-US" altLang="ja-JP" sz="5400" dirty="0" smtClean="0"/>
              <a:t>3</a:t>
            </a:r>
            <a:r>
              <a:rPr lang="ja-JP" altLang="en-US" sz="5400" dirty="0" smtClean="0"/>
              <a:t>日間の天候</a:t>
            </a:r>
            <a:endParaRPr lang="en-US" altLang="ja-JP" sz="5400" dirty="0"/>
          </a:p>
          <a:p>
            <a:endParaRPr lang="en-US" altLang="ja-JP" sz="5400" dirty="0" smtClean="0"/>
          </a:p>
        </p:txBody>
      </p:sp>
      <p:sp>
        <p:nvSpPr>
          <p:cNvPr id="32" name="テキスト ボックス 31"/>
          <p:cNvSpPr txBox="1"/>
          <p:nvPr/>
        </p:nvSpPr>
        <p:spPr>
          <a:xfrm>
            <a:off x="1183930" y="25322083"/>
            <a:ext cx="16854285" cy="4339650"/>
          </a:xfrm>
          <a:prstGeom prst="rect">
            <a:avLst/>
          </a:prstGeom>
          <a:noFill/>
          <a:ln>
            <a:solidFill>
              <a:srgbClr val="FF0000"/>
            </a:solidFill>
          </a:ln>
        </p:spPr>
        <p:txBody>
          <a:bodyPr wrap="square" rtlCol="0">
            <a:spAutoFit/>
          </a:bodyPr>
          <a:lstStyle/>
          <a:p>
            <a:r>
              <a:rPr kumimoji="1" lang="ja-JP" altLang="en-US" sz="6000" u="sng" dirty="0" smtClean="0"/>
              <a:t>◎</a:t>
            </a:r>
            <a:r>
              <a:rPr lang="ja-JP" altLang="en-US" sz="6000" u="sng" dirty="0" smtClean="0"/>
              <a:t>結果</a:t>
            </a:r>
            <a:endParaRPr lang="en-US" altLang="ja-JP" sz="6000" u="sng" dirty="0" smtClean="0"/>
          </a:p>
          <a:p>
            <a:r>
              <a:rPr lang="ja-JP" altLang="en-US" sz="5400" dirty="0"/>
              <a:t>　</a:t>
            </a:r>
            <a:r>
              <a:rPr lang="ja-JP" altLang="en-US" sz="5400" dirty="0" smtClean="0"/>
              <a:t>有効的な予測式は立てられなかった．</a:t>
            </a:r>
            <a:endParaRPr lang="en-US" altLang="ja-JP" sz="5400" dirty="0" smtClean="0"/>
          </a:p>
          <a:p>
            <a:endParaRPr lang="en-US" altLang="ja-JP" sz="5400" dirty="0" smtClean="0"/>
          </a:p>
          <a:p>
            <a:r>
              <a:rPr lang="ja-JP" altLang="en-US" sz="5400" dirty="0"/>
              <a:t>　</a:t>
            </a:r>
            <a:r>
              <a:rPr lang="ja-JP" altLang="en-US" sz="5400" dirty="0" smtClean="0"/>
              <a:t>今回集めたデータ項目の中で関係性があったのは</a:t>
            </a:r>
            <a:r>
              <a:rPr lang="en-US" altLang="ja-JP" sz="5400" dirty="0" smtClean="0"/>
              <a:t>1</a:t>
            </a:r>
            <a:r>
              <a:rPr lang="ja-JP" altLang="en-US" sz="5400" dirty="0" smtClean="0"/>
              <a:t>日目の降水量，運営人数であった．</a:t>
            </a:r>
            <a:endParaRPr lang="en-US" altLang="ja-JP" sz="7200" dirty="0" smtClean="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4238937416"/>
              </p:ext>
            </p:extLst>
          </p:nvPr>
        </p:nvGraphicFramePr>
        <p:xfrm>
          <a:off x="10270894" y="6474770"/>
          <a:ext cx="10566412" cy="7820191"/>
        </p:xfrm>
        <a:graphic>
          <a:graphicData uri="http://schemas.openxmlformats.org/presentationml/2006/ole">
            <mc:AlternateContent xmlns:mc="http://schemas.openxmlformats.org/markup-compatibility/2006">
              <mc:Choice xmlns:v="urn:schemas-microsoft-com:vml" Requires="v">
                <p:oleObj spid="_x0000_s1037" name="Acrobat Document" r:id="rId4" imgW="3848025" imgH="2847629" progId="AcroExch.Document.7">
                  <p:embed/>
                </p:oleObj>
              </mc:Choice>
              <mc:Fallback>
                <p:oleObj name="Acrobat Document" r:id="rId4" imgW="3848025" imgH="2847629" progId="AcroExch.Document.7">
                  <p:embed/>
                  <p:pic>
                    <p:nvPicPr>
                      <p:cNvPr id="0" name=""/>
                      <p:cNvPicPr/>
                      <p:nvPr/>
                    </p:nvPicPr>
                    <p:blipFill>
                      <a:blip r:embed="rId5"/>
                      <a:stretch>
                        <a:fillRect/>
                      </a:stretch>
                    </p:blipFill>
                    <p:spPr>
                      <a:xfrm>
                        <a:off x="10270894" y="6474770"/>
                        <a:ext cx="10566412" cy="7820191"/>
                      </a:xfrm>
                      <a:prstGeom prst="rect">
                        <a:avLst/>
                      </a:prstGeom>
                    </p:spPr>
                  </p:pic>
                </p:oleObj>
              </mc:Fallback>
            </mc:AlternateContent>
          </a:graphicData>
        </a:graphic>
      </p:graphicFrame>
      <p:sp>
        <p:nvSpPr>
          <p:cNvPr id="9" name="正方形/長方形 8"/>
          <p:cNvSpPr/>
          <p:nvPr/>
        </p:nvSpPr>
        <p:spPr>
          <a:xfrm>
            <a:off x="1183930" y="3834731"/>
            <a:ext cx="19642109" cy="1519368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4" name="オブジェクト 13"/>
          <p:cNvGraphicFramePr>
            <a:graphicFrameLocks noChangeAspect="1"/>
          </p:cNvGraphicFramePr>
          <p:nvPr>
            <p:extLst>
              <p:ext uri="{D42A27DB-BD31-4B8C-83A1-F6EECF244321}">
                <p14:modId xmlns:p14="http://schemas.microsoft.com/office/powerpoint/2010/main" val="1395508455"/>
              </p:ext>
            </p:extLst>
          </p:nvPr>
        </p:nvGraphicFramePr>
        <p:xfrm>
          <a:off x="12994309" y="23367352"/>
          <a:ext cx="8392491" cy="4530885"/>
        </p:xfrm>
        <a:graphic>
          <a:graphicData uri="http://schemas.openxmlformats.org/presentationml/2006/ole">
            <mc:AlternateContent xmlns:mc="http://schemas.openxmlformats.org/markup-compatibility/2006">
              <mc:Choice xmlns:v="urn:schemas-microsoft-com:vml" Requires="v">
                <p:oleObj spid="_x0000_s1038" name="Acrobat Document" r:id="rId6" imgW="2095395" imgH="1076178" progId="AcroExch.Document.7">
                  <p:embed/>
                </p:oleObj>
              </mc:Choice>
              <mc:Fallback>
                <p:oleObj name="Acrobat Document" r:id="rId6" imgW="2095395" imgH="1076178" progId="AcroExch.Document.7">
                  <p:embed/>
                  <p:pic>
                    <p:nvPicPr>
                      <p:cNvPr id="0" name=""/>
                      <p:cNvPicPr/>
                      <p:nvPr/>
                    </p:nvPicPr>
                    <p:blipFill>
                      <a:blip r:embed="rId7"/>
                      <a:stretch>
                        <a:fillRect/>
                      </a:stretch>
                    </p:blipFill>
                    <p:spPr>
                      <a:xfrm>
                        <a:off x="12994309" y="23367352"/>
                        <a:ext cx="8392491" cy="4530885"/>
                      </a:xfrm>
                      <a:prstGeom prst="rect">
                        <a:avLst/>
                      </a:prstGeom>
                    </p:spPr>
                  </p:pic>
                </p:oleObj>
              </mc:Fallback>
            </mc:AlternateContent>
          </a:graphicData>
        </a:graphic>
      </p:graphicFrame>
    </p:spTree>
    <p:extLst>
      <p:ext uri="{BB962C8B-B14F-4D97-AF65-F5344CB8AC3E}">
        <p14:creationId xmlns:p14="http://schemas.microsoft.com/office/powerpoint/2010/main" val="2042564024"/>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1226</TotalTime>
  <Words>36</Words>
  <Application>Microsoft Office PowerPoint</Application>
  <PresentationFormat>ユーザー設定</PresentationFormat>
  <Paragraphs>20</Paragraphs>
  <Slides>1</Slides>
  <Notes>1</Notes>
  <HiddenSlides>0</HiddenSlides>
  <MMClips>0</MMClips>
  <ScaleCrop>false</ScaleCrop>
  <HeadingPairs>
    <vt:vector size="8" baseType="variant">
      <vt:variant>
        <vt:lpstr>使用されているフォント</vt:lpstr>
      </vt:variant>
      <vt:variant>
        <vt:i4>3</vt:i4>
      </vt:variant>
      <vt:variant>
        <vt:lpstr>テーマ</vt:lpstr>
      </vt:variant>
      <vt:variant>
        <vt:i4>1</vt:i4>
      </vt:variant>
      <vt:variant>
        <vt:lpstr>埋め込まれた OLE サーバー</vt:lpstr>
      </vt:variant>
      <vt:variant>
        <vt:i4>1</vt:i4>
      </vt:variant>
      <vt:variant>
        <vt:lpstr>スライド タイトル</vt:lpstr>
      </vt:variant>
      <vt:variant>
        <vt:i4>1</vt:i4>
      </vt:variant>
    </vt:vector>
  </HeadingPairs>
  <TitlesOfParts>
    <vt:vector size="6" baseType="lpstr">
      <vt:lpstr>ＭＳ Ｐゴシック</vt:lpstr>
      <vt:lpstr>Calibri</vt:lpstr>
      <vt:lpstr>Calibri Light</vt:lpstr>
      <vt:lpstr>レトロスペクト</vt:lpstr>
      <vt:lpstr>Acrobat Document</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onodera</dc:creator>
  <cp:lastModifiedBy>kawate</cp:lastModifiedBy>
  <cp:revision>270</cp:revision>
  <dcterms:created xsi:type="dcterms:W3CDTF">2014-09-26T05:41:04Z</dcterms:created>
  <dcterms:modified xsi:type="dcterms:W3CDTF">2015-12-17T05:36:29Z</dcterms:modified>
</cp:coreProperties>
</file>