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4" r:id="rId1"/>
  </p:sldMasterIdLst>
  <p:notesMasterIdLst>
    <p:notesMasterId r:id="rId3"/>
  </p:notesMasterIdLst>
  <p:sldIdLst>
    <p:sldId id="258" r:id="rId2"/>
  </p:sldIdLst>
  <p:sldSz cx="21386800" cy="30279975"/>
  <p:notesSz cx="6858000" cy="9144000"/>
  <p:defaultTextStyle>
    <a:defPPr>
      <a:defRPr lang="ja-JP"/>
    </a:defPPr>
    <a:lvl1pPr marL="0" algn="l" defTabSz="3055193" rtl="0" eaLnBrk="1" latinLnBrk="0" hangingPunct="1">
      <a:defRPr kumimoji="1" sz="6000" kern="1200">
        <a:solidFill>
          <a:schemeClr val="tx1"/>
        </a:solidFill>
        <a:latin typeface="+mn-lt"/>
        <a:ea typeface="+mn-ea"/>
        <a:cs typeface="+mn-cs"/>
      </a:defRPr>
    </a:lvl1pPr>
    <a:lvl2pPr marL="1527597" algn="l" defTabSz="3055193" rtl="0" eaLnBrk="1" latinLnBrk="0" hangingPunct="1">
      <a:defRPr kumimoji="1" sz="6000" kern="1200">
        <a:solidFill>
          <a:schemeClr val="tx1"/>
        </a:solidFill>
        <a:latin typeface="+mn-lt"/>
        <a:ea typeface="+mn-ea"/>
        <a:cs typeface="+mn-cs"/>
      </a:defRPr>
    </a:lvl2pPr>
    <a:lvl3pPr marL="3055193" algn="l" defTabSz="3055193" rtl="0" eaLnBrk="1" latinLnBrk="0" hangingPunct="1">
      <a:defRPr kumimoji="1" sz="6000" kern="1200">
        <a:solidFill>
          <a:schemeClr val="tx1"/>
        </a:solidFill>
        <a:latin typeface="+mn-lt"/>
        <a:ea typeface="+mn-ea"/>
        <a:cs typeface="+mn-cs"/>
      </a:defRPr>
    </a:lvl3pPr>
    <a:lvl4pPr marL="4582790" algn="l" defTabSz="3055193" rtl="0" eaLnBrk="1" latinLnBrk="0" hangingPunct="1">
      <a:defRPr kumimoji="1" sz="6000" kern="1200">
        <a:solidFill>
          <a:schemeClr val="tx1"/>
        </a:solidFill>
        <a:latin typeface="+mn-lt"/>
        <a:ea typeface="+mn-ea"/>
        <a:cs typeface="+mn-cs"/>
      </a:defRPr>
    </a:lvl4pPr>
    <a:lvl5pPr marL="6110387" algn="l" defTabSz="3055193" rtl="0" eaLnBrk="1" latinLnBrk="0" hangingPunct="1">
      <a:defRPr kumimoji="1" sz="6000" kern="1200">
        <a:solidFill>
          <a:schemeClr val="tx1"/>
        </a:solidFill>
        <a:latin typeface="+mn-lt"/>
        <a:ea typeface="+mn-ea"/>
        <a:cs typeface="+mn-cs"/>
      </a:defRPr>
    </a:lvl5pPr>
    <a:lvl6pPr marL="7637983" algn="l" defTabSz="3055193" rtl="0" eaLnBrk="1" latinLnBrk="0" hangingPunct="1">
      <a:defRPr kumimoji="1" sz="6000" kern="1200">
        <a:solidFill>
          <a:schemeClr val="tx1"/>
        </a:solidFill>
        <a:latin typeface="+mn-lt"/>
        <a:ea typeface="+mn-ea"/>
        <a:cs typeface="+mn-cs"/>
      </a:defRPr>
    </a:lvl6pPr>
    <a:lvl7pPr marL="9165580" algn="l" defTabSz="3055193" rtl="0" eaLnBrk="1" latinLnBrk="0" hangingPunct="1">
      <a:defRPr kumimoji="1" sz="6000" kern="1200">
        <a:solidFill>
          <a:schemeClr val="tx1"/>
        </a:solidFill>
        <a:latin typeface="+mn-lt"/>
        <a:ea typeface="+mn-ea"/>
        <a:cs typeface="+mn-cs"/>
      </a:defRPr>
    </a:lvl7pPr>
    <a:lvl8pPr marL="10693176" algn="l" defTabSz="3055193" rtl="0" eaLnBrk="1" latinLnBrk="0" hangingPunct="1">
      <a:defRPr kumimoji="1" sz="6000" kern="1200">
        <a:solidFill>
          <a:schemeClr val="tx1"/>
        </a:solidFill>
        <a:latin typeface="+mn-lt"/>
        <a:ea typeface="+mn-ea"/>
        <a:cs typeface="+mn-cs"/>
      </a:defRPr>
    </a:lvl8pPr>
    <a:lvl9pPr marL="12220773" algn="l" defTabSz="3055193" rtl="0" eaLnBrk="1" latinLnBrk="0" hangingPunct="1">
      <a:defRPr kumimoji="1"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C8E757"/>
    <a:srgbClr val="FFFF66"/>
    <a:srgbClr val="FFCCCC"/>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89" autoAdjust="0"/>
  </p:normalViewPr>
  <p:slideViewPr>
    <p:cSldViewPr>
      <p:cViewPr>
        <p:scale>
          <a:sx n="30" d="100"/>
          <a:sy n="30" d="100"/>
        </p:scale>
        <p:origin x="264" y="-438"/>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40B599-C87A-4859-9283-A97598826292}" type="datetimeFigureOut">
              <a:rPr kumimoji="1" lang="ja-JP" altLang="en-US" smtClean="0"/>
              <a:t>2016/10/6</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D5126-FBD9-48D0-AE4D-CD7F139093EE}" type="slidenum">
              <a:rPr kumimoji="1" lang="ja-JP" altLang="en-US" smtClean="0"/>
              <a:t>‹#›</a:t>
            </a:fld>
            <a:endParaRPr kumimoji="1" lang="ja-JP" altLang="en-US"/>
          </a:p>
        </p:txBody>
      </p:sp>
    </p:spTree>
    <p:extLst>
      <p:ext uri="{BB962C8B-B14F-4D97-AF65-F5344CB8AC3E}">
        <p14:creationId xmlns:p14="http://schemas.microsoft.com/office/powerpoint/2010/main" val="383932727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2ED5126-FBD9-48D0-AE4D-CD7F139093EE}" type="slidenum">
              <a:rPr kumimoji="1" lang="ja-JP" altLang="en-US" smtClean="0"/>
              <a:t>1</a:t>
            </a:fld>
            <a:endParaRPr kumimoji="1" lang="ja-JP" altLang="en-US"/>
          </a:p>
        </p:txBody>
      </p:sp>
    </p:spTree>
    <p:extLst>
      <p:ext uri="{BB962C8B-B14F-4D97-AF65-F5344CB8AC3E}">
        <p14:creationId xmlns:p14="http://schemas.microsoft.com/office/powerpoint/2010/main" val="4120006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10138928" y="5165570"/>
            <a:ext cx="11261364" cy="22049023"/>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1247564" y="2355111"/>
            <a:ext cx="14395190" cy="13794215"/>
          </a:xfrm>
        </p:spPr>
        <p:txBody>
          <a:bodyPr anchor="b">
            <a:normAutofit/>
          </a:bodyPr>
          <a:lstStyle>
            <a:lvl1pPr algn="l">
              <a:defRPr sz="10291">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247563" y="16971745"/>
            <a:ext cx="11587440" cy="8448484"/>
          </a:xfrm>
        </p:spPr>
        <p:txBody>
          <a:bodyPr anchor="t">
            <a:normAutofit/>
          </a:bodyPr>
          <a:lstStyle>
            <a:lvl1pPr marL="0" indent="0" algn="l">
              <a:buNone/>
              <a:defRPr sz="4678">
                <a:solidFill>
                  <a:schemeClr val="bg2">
                    <a:lumMod val="75000"/>
                  </a:schemeClr>
                </a:solidFill>
              </a:defRPr>
            </a:lvl1pPr>
            <a:lvl2pPr marL="1069345" indent="0" algn="ctr">
              <a:buNone/>
              <a:defRPr>
                <a:solidFill>
                  <a:schemeClr val="tx1">
                    <a:tint val="75000"/>
                  </a:schemeClr>
                </a:solidFill>
              </a:defRPr>
            </a:lvl2pPr>
            <a:lvl3pPr marL="2138690" indent="0" algn="ctr">
              <a:buNone/>
              <a:defRPr>
                <a:solidFill>
                  <a:schemeClr val="tx1">
                    <a:tint val="75000"/>
                  </a:schemeClr>
                </a:solidFill>
              </a:defRPr>
            </a:lvl3pPr>
            <a:lvl4pPr marL="3208035" indent="0" algn="ctr">
              <a:buNone/>
              <a:defRPr>
                <a:solidFill>
                  <a:schemeClr val="tx1">
                    <a:tint val="75000"/>
                  </a:schemeClr>
                </a:solidFill>
              </a:defRPr>
            </a:lvl4pPr>
            <a:lvl5pPr marL="4277380" indent="0" algn="ctr">
              <a:buNone/>
              <a:defRPr>
                <a:solidFill>
                  <a:schemeClr val="tx1">
                    <a:tint val="75000"/>
                  </a:schemeClr>
                </a:solidFill>
              </a:defRPr>
            </a:lvl5pPr>
            <a:lvl6pPr marL="5346725" indent="0" algn="ctr">
              <a:buNone/>
              <a:defRPr>
                <a:solidFill>
                  <a:schemeClr val="tx1">
                    <a:tint val="75000"/>
                  </a:schemeClr>
                </a:solidFill>
              </a:defRPr>
            </a:lvl6pPr>
            <a:lvl7pPr marL="6416070" indent="0" algn="ctr">
              <a:buNone/>
              <a:defRPr>
                <a:solidFill>
                  <a:schemeClr val="tx1">
                    <a:tint val="75000"/>
                  </a:schemeClr>
                </a:solidFill>
              </a:defRPr>
            </a:lvl7pPr>
            <a:lvl8pPr marL="7485416" indent="0" algn="ctr">
              <a:buNone/>
              <a:defRPr>
                <a:solidFill>
                  <a:schemeClr val="tx1">
                    <a:tint val="75000"/>
                  </a:schemeClr>
                </a:solidFill>
              </a:defRPr>
            </a:lvl8pPr>
            <a:lvl9pPr marL="8554761"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22783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lstStyle/>
          <a:p>
            <a:r>
              <a:rPr lang="ja-JP" altLang="en-US" smtClean="0"/>
              <a:t>マスター タイトルの書式設定</a:t>
            </a:r>
            <a:endParaRPr lang="en-US" dirty="0"/>
          </a:p>
        </p:txBody>
      </p:sp>
      <p:sp>
        <p:nvSpPr>
          <p:cNvPr id="6" name="Picture Placeholder 2"/>
          <p:cNvSpPr>
            <a:spLocks noGrp="1" noChangeAspect="1"/>
          </p:cNvSpPr>
          <p:nvPr>
            <p:ph type="pic" idx="13"/>
          </p:nvPr>
        </p:nvSpPr>
        <p:spPr>
          <a:xfrm>
            <a:off x="1247564" y="2355109"/>
            <a:ext cx="18891673" cy="13794211"/>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3742"/>
            </a:lvl1pPr>
            <a:lvl2pPr marL="1069345" indent="0">
              <a:buNone/>
              <a:defRPr sz="3742"/>
            </a:lvl2pPr>
            <a:lvl3pPr marL="2138690" indent="0">
              <a:buNone/>
              <a:defRPr sz="3742"/>
            </a:lvl3pPr>
            <a:lvl4pPr marL="3208035" indent="0">
              <a:buNone/>
              <a:defRPr sz="3742"/>
            </a:lvl4pPr>
            <a:lvl5pPr marL="4277380" indent="0">
              <a:buNone/>
              <a:defRPr sz="3742"/>
            </a:lvl5pPr>
            <a:lvl6pPr marL="5346725" indent="0">
              <a:buNone/>
              <a:defRPr sz="3742"/>
            </a:lvl6pPr>
            <a:lvl7pPr marL="6416070" indent="0">
              <a:buNone/>
              <a:defRPr sz="3742"/>
            </a:lvl7pPr>
            <a:lvl8pPr marL="7485416" indent="0">
              <a:buNone/>
              <a:defRPr sz="3742"/>
            </a:lvl8pPr>
            <a:lvl9pPr marL="8554761" indent="0">
              <a:buNone/>
              <a:defRPr sz="3742"/>
            </a:lvl9pPr>
          </a:lstStyle>
          <a:p>
            <a:r>
              <a:rPr lang="ja-JP" altLang="en-US" smtClean="0"/>
              <a:t>図を追加</a:t>
            </a:r>
            <a:endParaRPr lang="en-US" dirty="0"/>
          </a:p>
        </p:txBody>
      </p:sp>
      <p:sp>
        <p:nvSpPr>
          <p:cNvPr id="9" name="Text Placeholder 9"/>
          <p:cNvSpPr>
            <a:spLocks noGrp="1"/>
          </p:cNvSpPr>
          <p:nvPr>
            <p:ph type="body" sz="quarter" idx="14"/>
          </p:nvPr>
        </p:nvSpPr>
        <p:spPr>
          <a:xfrm>
            <a:off x="1782238" y="16971741"/>
            <a:ext cx="17030227" cy="2018665"/>
          </a:xfrm>
        </p:spPr>
        <p:txBody>
          <a:bodyPr anchor="t">
            <a:normAutofit/>
          </a:bodyPr>
          <a:lstStyle>
            <a:lvl1pPr marL="0" indent="0">
              <a:buFontTx/>
              <a:buNone/>
              <a:defRPr sz="3742"/>
            </a:lvl1pPr>
            <a:lvl2pPr marL="1069345" indent="0">
              <a:buFontTx/>
              <a:buNone/>
              <a:defRPr/>
            </a:lvl2pPr>
            <a:lvl3pPr marL="2138690" indent="0">
              <a:buFontTx/>
              <a:buNone/>
              <a:defRPr/>
            </a:lvl3pPr>
            <a:lvl4pPr marL="3208035" indent="0">
              <a:buFontTx/>
              <a:buNone/>
              <a:defRPr/>
            </a:lvl4pPr>
            <a:lvl5pPr marL="4277380" indent="0">
              <a:buFontTx/>
              <a:buNone/>
              <a:defRPr/>
            </a:lvl5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4ADE0E56-B02A-4EE7-B89E-44845DFFCF82}" type="datetimeFigureOut">
              <a:rPr kumimoji="1" lang="ja-JP" altLang="en-US" smtClean="0"/>
              <a:t>2016/10/6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08376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247564" y="2355109"/>
            <a:ext cx="18891673" cy="12784878"/>
          </a:xfrm>
        </p:spPr>
        <p:txBody>
          <a:bodyPr anchor="ctr">
            <a:normAutofit/>
          </a:bodyPr>
          <a:lstStyle>
            <a:lvl1pPr algn="l">
              <a:defRPr sz="6549"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3" y="18167985"/>
            <a:ext cx="14930419" cy="8411104"/>
          </a:xfrm>
        </p:spPr>
        <p:txBody>
          <a:bodyPr anchor="ctr">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358651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02752" y="2355109"/>
            <a:ext cx="16044280" cy="12784878"/>
          </a:xfrm>
        </p:spPr>
        <p:txBody>
          <a:bodyPr anchor="ctr">
            <a:normAutofit/>
          </a:bodyPr>
          <a:lstStyle>
            <a:lvl1pPr algn="l">
              <a:defRPr sz="6549" b="0" cap="all">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2495128" y="15139988"/>
            <a:ext cx="14974659" cy="2130813"/>
          </a:xfrm>
        </p:spPr>
        <p:txBody>
          <a:bodyPr anchor="ctr"/>
          <a:lstStyle>
            <a:lvl1pPr marL="0" indent="0">
              <a:buFontTx/>
              <a:buNone/>
              <a:defRPr/>
            </a:lvl1pPr>
            <a:lvl2pPr marL="1069345" indent="0">
              <a:buFontTx/>
              <a:buNone/>
              <a:defRPr/>
            </a:lvl2pPr>
            <a:lvl3pPr marL="2138690" indent="0">
              <a:buFontTx/>
              <a:buNone/>
              <a:defRPr/>
            </a:lvl3pPr>
            <a:lvl4pPr marL="3208035" indent="0">
              <a:buFontTx/>
              <a:buNone/>
              <a:defRPr/>
            </a:lvl4pPr>
            <a:lvl5pPr marL="427738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247565" y="18990419"/>
            <a:ext cx="14927633" cy="7588670"/>
          </a:xfrm>
        </p:spPr>
        <p:txBody>
          <a:bodyPr anchor="ctr">
            <a:normAutofit/>
          </a:bodyPr>
          <a:lstStyle>
            <a:lvl1pPr marL="0" indent="0" algn="l">
              <a:buNone/>
              <a:defRPr sz="4678">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
        <p:nvSpPr>
          <p:cNvPr id="14" name="TextBox 13"/>
          <p:cNvSpPr txBox="1"/>
          <p:nvPr/>
        </p:nvSpPr>
        <p:spPr>
          <a:xfrm>
            <a:off x="534671" y="3137603"/>
            <a:ext cx="1069618" cy="2581948"/>
          </a:xfrm>
          <a:prstGeom prst="rect">
            <a:avLst/>
          </a:prstGeom>
        </p:spPr>
        <p:txBody>
          <a:bodyPr vert="horz" lIns="213868" tIns="106934" rIns="213868" bIns="106934" rtlCol="0" anchor="ctr">
            <a:noAutofit/>
          </a:bodyPr>
          <a:lstStyle/>
          <a:p>
            <a:pPr lvl="0"/>
            <a:r>
              <a:rPr lang="en-US" sz="18711" dirty="0">
                <a:solidFill>
                  <a:schemeClr val="tx1"/>
                </a:solidFill>
                <a:effectLst/>
              </a:rPr>
              <a:t>“</a:t>
            </a:r>
          </a:p>
        </p:txBody>
      </p:sp>
      <p:sp>
        <p:nvSpPr>
          <p:cNvPr id="15" name="TextBox 14"/>
          <p:cNvSpPr txBox="1"/>
          <p:nvPr/>
        </p:nvSpPr>
        <p:spPr>
          <a:xfrm>
            <a:off x="18000558" y="12224143"/>
            <a:ext cx="1069618" cy="2581948"/>
          </a:xfrm>
          <a:prstGeom prst="rect">
            <a:avLst/>
          </a:prstGeom>
        </p:spPr>
        <p:txBody>
          <a:bodyPr vert="horz" lIns="213868" tIns="106934" rIns="213868" bIns="106934" rtlCol="0" anchor="ctr">
            <a:noAutofit/>
          </a:bodyPr>
          <a:lstStyle/>
          <a:p>
            <a:pPr lvl="0" algn="r"/>
            <a:r>
              <a:rPr lang="en-US" sz="18711" dirty="0">
                <a:solidFill>
                  <a:schemeClr val="tx1"/>
                </a:solidFill>
                <a:effectLst/>
              </a:rPr>
              <a:t>”</a:t>
            </a:r>
          </a:p>
        </p:txBody>
      </p:sp>
    </p:spTree>
    <p:extLst>
      <p:ext uri="{BB962C8B-B14F-4D97-AF65-F5344CB8AC3E}">
        <p14:creationId xmlns:p14="http://schemas.microsoft.com/office/powerpoint/2010/main" val="1352818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47565" y="15139987"/>
            <a:ext cx="14927633" cy="7494493"/>
          </a:xfrm>
        </p:spPr>
        <p:txBody>
          <a:bodyPr anchor="b">
            <a:normAutofit/>
          </a:bodyPr>
          <a:lstStyle>
            <a:lvl1pPr algn="l">
              <a:defRPr sz="6549"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3" y="22663535"/>
            <a:ext cx="14930419" cy="3915552"/>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666925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2002753" y="2355109"/>
            <a:ext cx="16044277" cy="12784878"/>
          </a:xfrm>
        </p:spPr>
        <p:txBody>
          <a:bodyPr anchor="ctr">
            <a:normAutofit/>
          </a:bodyPr>
          <a:lstStyle>
            <a:lvl1pPr algn="l">
              <a:defRPr sz="6549" b="0" cap="all">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247565" y="17158653"/>
            <a:ext cx="14927633" cy="4635450"/>
          </a:xfrm>
        </p:spPr>
        <p:txBody>
          <a:bodyPr vert="horz" lIns="91440" tIns="45720" rIns="91440" bIns="45720" rtlCol="0" anchor="b">
            <a:normAutofit/>
          </a:bodyPr>
          <a:lstStyle>
            <a:lvl1pPr>
              <a:buNone/>
              <a:defRPr lang="en-US" sz="4678" b="0" cap="all"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247563" y="21868871"/>
            <a:ext cx="14927631" cy="4710218"/>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
        <p:nvSpPr>
          <p:cNvPr id="14" name="TextBox 13"/>
          <p:cNvSpPr txBox="1"/>
          <p:nvPr/>
        </p:nvSpPr>
        <p:spPr>
          <a:xfrm>
            <a:off x="534671" y="3137603"/>
            <a:ext cx="1069618" cy="2581948"/>
          </a:xfrm>
          <a:prstGeom prst="rect">
            <a:avLst/>
          </a:prstGeom>
        </p:spPr>
        <p:txBody>
          <a:bodyPr vert="horz" lIns="213868" tIns="106934" rIns="213868" bIns="106934" rtlCol="0" anchor="ctr">
            <a:noAutofit/>
          </a:bodyPr>
          <a:lstStyle/>
          <a:p>
            <a:pPr lvl="0"/>
            <a:r>
              <a:rPr lang="en-US" sz="18711" dirty="0">
                <a:solidFill>
                  <a:schemeClr val="tx1"/>
                </a:solidFill>
                <a:effectLst/>
              </a:rPr>
              <a:t>“</a:t>
            </a:r>
          </a:p>
        </p:txBody>
      </p:sp>
      <p:sp>
        <p:nvSpPr>
          <p:cNvPr id="15" name="TextBox 14"/>
          <p:cNvSpPr txBox="1"/>
          <p:nvPr/>
        </p:nvSpPr>
        <p:spPr>
          <a:xfrm>
            <a:off x="18000558" y="12224143"/>
            <a:ext cx="1069618" cy="2581948"/>
          </a:xfrm>
          <a:prstGeom prst="rect">
            <a:avLst/>
          </a:prstGeom>
        </p:spPr>
        <p:txBody>
          <a:bodyPr vert="horz" lIns="213868" tIns="106934" rIns="213868" bIns="106934" rtlCol="0" anchor="ctr">
            <a:noAutofit/>
          </a:bodyPr>
          <a:lstStyle/>
          <a:p>
            <a:pPr lvl="0" algn="r"/>
            <a:r>
              <a:rPr lang="en-US" sz="18711" dirty="0">
                <a:solidFill>
                  <a:schemeClr val="tx1"/>
                </a:solidFill>
                <a:effectLst/>
              </a:rPr>
              <a:t>”</a:t>
            </a:r>
          </a:p>
        </p:txBody>
      </p:sp>
    </p:spTree>
    <p:extLst>
      <p:ext uri="{BB962C8B-B14F-4D97-AF65-F5344CB8AC3E}">
        <p14:creationId xmlns:p14="http://schemas.microsoft.com/office/powerpoint/2010/main" val="3266597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47563" y="2355109"/>
            <a:ext cx="17601678" cy="12784878"/>
          </a:xfrm>
        </p:spPr>
        <p:txBody>
          <a:bodyPr vert="horz" lIns="91440" tIns="45720" rIns="91440" bIns="45720" rtlCol="0" anchor="ctr">
            <a:normAutofit/>
          </a:bodyPr>
          <a:lstStyle>
            <a:lvl1pPr>
              <a:defRPr lang="en-US" sz="6549"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247565" y="17345569"/>
            <a:ext cx="14927633" cy="3700886"/>
          </a:xfrm>
        </p:spPr>
        <p:txBody>
          <a:bodyPr vert="horz" lIns="91440" tIns="45720" rIns="91440" bIns="45720" rtlCol="0" anchor="b">
            <a:normAutofit/>
          </a:bodyPr>
          <a:lstStyle>
            <a:lvl1pPr>
              <a:buNone/>
              <a:defRPr lang="en-US" sz="4678" b="0" cap="all"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247563" y="21046461"/>
            <a:ext cx="14927631" cy="5532630"/>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173144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lgn="l">
              <a:defRPr sz="6549"/>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47564" y="2355113"/>
            <a:ext cx="15331106" cy="1663531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101554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8094" y="2355109"/>
            <a:ext cx="4781143" cy="19513762"/>
          </a:xfrm>
        </p:spPr>
        <p:txBody>
          <a:bodyPr vert="eaVert">
            <a:normAutofit/>
          </a:bodyPr>
          <a:lstStyle>
            <a:lvl1pPr>
              <a:defRPr sz="6549"/>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47563" y="2355109"/>
            <a:ext cx="13682528" cy="2422398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81101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1247564" y="2355109"/>
            <a:ext cx="15331106" cy="16635310"/>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68320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47563" y="8747546"/>
            <a:ext cx="14974661" cy="10242857"/>
          </a:xfrm>
        </p:spPr>
        <p:txBody>
          <a:bodyPr anchor="b">
            <a:normAutofit/>
          </a:bodyPr>
          <a:lstStyle>
            <a:lvl1pPr algn="l">
              <a:defRPr sz="7484"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4" y="19812824"/>
            <a:ext cx="14974659" cy="6766267"/>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37661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defRPr sz="7484"/>
            </a:lvl1pPr>
          </a:lstStyle>
          <a:p>
            <a:r>
              <a:rPr lang="ja-JP" altLang="en-US" smtClean="0"/>
              <a:t>マスター タイトルの書式設定</a:t>
            </a:r>
            <a:endParaRPr lang="en-US" dirty="0"/>
          </a:p>
        </p:txBody>
      </p:sp>
      <p:sp>
        <p:nvSpPr>
          <p:cNvPr id="11" name="Content Placeholder 3"/>
          <p:cNvSpPr>
            <a:spLocks noGrp="1"/>
          </p:cNvSpPr>
          <p:nvPr>
            <p:ph sz="half" idx="13"/>
          </p:nvPr>
        </p:nvSpPr>
        <p:spPr>
          <a:xfrm>
            <a:off x="1247564" y="2355112"/>
            <a:ext cx="9238534" cy="16635296"/>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2" name="Content Placeholder 5"/>
          <p:cNvSpPr>
            <a:spLocks noGrp="1"/>
          </p:cNvSpPr>
          <p:nvPr>
            <p:ph sz="quarter" idx="4"/>
          </p:nvPr>
        </p:nvSpPr>
        <p:spPr>
          <a:xfrm>
            <a:off x="10904747" y="2355109"/>
            <a:ext cx="9234490" cy="16597912"/>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ADE0E56-B02A-4EE7-B89E-44845DFFCF82}" type="datetimeFigureOut">
              <a:rPr kumimoji="1" lang="ja-JP" altLang="en-US" smtClean="0"/>
              <a:t>2016/10/6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87173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defRPr sz="7484"/>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82235" y="2355109"/>
            <a:ext cx="8693337" cy="2691553"/>
          </a:xfrm>
        </p:spPr>
        <p:txBody>
          <a:bodyPr anchor="b">
            <a:noAutofit/>
          </a:bodyPr>
          <a:lstStyle>
            <a:lvl1pPr marL="0" indent="0">
              <a:buNone/>
              <a:defRPr sz="5613" b="0" cap="all">
                <a:solidFill>
                  <a:schemeClr val="tx1"/>
                </a:solidFill>
              </a:defRPr>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4" name="Content Placeholder 3"/>
          <p:cNvSpPr>
            <a:spLocks noGrp="1"/>
          </p:cNvSpPr>
          <p:nvPr>
            <p:ph sz="half" idx="2"/>
          </p:nvPr>
        </p:nvSpPr>
        <p:spPr>
          <a:xfrm>
            <a:off x="1247562" y="5046665"/>
            <a:ext cx="9228009" cy="13943743"/>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1355344" y="2502306"/>
            <a:ext cx="8803697" cy="2544357"/>
          </a:xfrm>
        </p:spPr>
        <p:txBody>
          <a:bodyPr anchor="b">
            <a:noAutofit/>
          </a:bodyPr>
          <a:lstStyle>
            <a:lvl1pPr marL="0" indent="0">
              <a:buNone/>
              <a:defRPr sz="5613" b="0" cap="all">
                <a:solidFill>
                  <a:schemeClr val="tx1"/>
                </a:solidFill>
              </a:defRPr>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904748" y="5046662"/>
            <a:ext cx="9254293" cy="13906359"/>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ADE0E56-B02A-4EE7-B89E-44845DFFCF82}" type="datetimeFigureOut">
              <a:rPr kumimoji="1" lang="ja-JP" altLang="en-US" smtClean="0"/>
              <a:t>2016/10/6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4124823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defRPr sz="7484"/>
            </a:lvl1p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ADE0E56-B02A-4EE7-B89E-44845DFFCF82}" type="datetimeFigureOut">
              <a:rPr kumimoji="1" lang="ja-JP" altLang="en-US" smtClean="0"/>
              <a:t>2016/10/6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676349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E0E56-B02A-4EE7-B89E-44845DFFCF82}" type="datetimeFigureOut">
              <a:rPr kumimoji="1" lang="ja-JP" altLang="en-US" smtClean="0"/>
              <a:t>2016/10/6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428133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673660" y="2355109"/>
            <a:ext cx="7485380" cy="6728883"/>
          </a:xfrm>
        </p:spPr>
        <p:txBody>
          <a:bodyPr anchor="b">
            <a:normAutofit/>
          </a:bodyPr>
          <a:lstStyle>
            <a:lvl1pPr algn="l">
              <a:defRPr sz="4678"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1247562" y="2355109"/>
            <a:ext cx="10381755" cy="2422398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2673660" y="9756892"/>
            <a:ext cx="7485380" cy="9233525"/>
          </a:xfrm>
        </p:spPr>
        <p:txBody>
          <a:bodyPr anchor="t">
            <a:normAutofit/>
          </a:bodyPr>
          <a:lstStyle>
            <a:lvl1pPr marL="0" indent="0">
              <a:buNone/>
              <a:defRPr sz="3742"/>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ADE0E56-B02A-4EE7-B89E-44845DFFCF82}" type="datetimeFigureOut">
              <a:rPr kumimoji="1" lang="ja-JP" altLang="en-US" smtClean="0"/>
              <a:t>2016/10/6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88991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515176" y="6392439"/>
            <a:ext cx="8334065" cy="5046663"/>
          </a:xfrm>
        </p:spPr>
        <p:txBody>
          <a:bodyPr anchor="b">
            <a:normAutofit/>
          </a:bodyPr>
          <a:lstStyle>
            <a:lvl1pPr algn="l">
              <a:defRPr sz="5613" b="0"/>
            </a:lvl1pPr>
          </a:lstStyle>
          <a:p>
            <a:r>
              <a:rPr lang="ja-JP" altLang="en-US" smtClean="0"/>
              <a:t>マスター タイトルの書式設定</a:t>
            </a:r>
            <a:endParaRPr lang="en-US" dirty="0"/>
          </a:p>
        </p:txBody>
      </p:sp>
      <p:sp>
        <p:nvSpPr>
          <p:cNvPr id="17" name="Picture Placeholder 2"/>
          <p:cNvSpPr>
            <a:spLocks noGrp="1" noChangeAspect="1"/>
          </p:cNvSpPr>
          <p:nvPr>
            <p:ph type="pic" idx="13"/>
          </p:nvPr>
        </p:nvSpPr>
        <p:spPr>
          <a:xfrm>
            <a:off x="1782233" y="4037330"/>
            <a:ext cx="7673834" cy="21195983"/>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3742"/>
            </a:lvl1pPr>
            <a:lvl2pPr marL="1069345" indent="0">
              <a:buNone/>
              <a:defRPr sz="3742"/>
            </a:lvl2pPr>
            <a:lvl3pPr marL="2138690" indent="0">
              <a:buNone/>
              <a:defRPr sz="3742"/>
            </a:lvl3pPr>
            <a:lvl4pPr marL="3208035" indent="0">
              <a:buNone/>
              <a:defRPr sz="3742"/>
            </a:lvl4pPr>
            <a:lvl5pPr marL="4277380" indent="0">
              <a:buNone/>
              <a:defRPr sz="3742"/>
            </a:lvl5pPr>
            <a:lvl6pPr marL="5346725" indent="0">
              <a:buNone/>
              <a:defRPr sz="3742"/>
            </a:lvl6pPr>
            <a:lvl7pPr marL="6416070" indent="0">
              <a:buNone/>
              <a:defRPr sz="3742"/>
            </a:lvl7pPr>
            <a:lvl8pPr marL="7485416" indent="0">
              <a:buNone/>
              <a:defRPr sz="3742"/>
            </a:lvl8pPr>
            <a:lvl9pPr marL="8554761" indent="0">
              <a:buNone/>
              <a:defRPr sz="3742"/>
            </a:lvl9pPr>
          </a:lstStyle>
          <a:p>
            <a:r>
              <a:rPr lang="ja-JP" altLang="en-US" smtClean="0"/>
              <a:t>図を追加</a:t>
            </a:r>
            <a:endParaRPr lang="en-US" dirty="0"/>
          </a:p>
        </p:txBody>
      </p:sp>
      <p:sp>
        <p:nvSpPr>
          <p:cNvPr id="4" name="Text Placeholder 3"/>
          <p:cNvSpPr>
            <a:spLocks noGrp="1"/>
          </p:cNvSpPr>
          <p:nvPr>
            <p:ph type="body" sz="half" idx="2"/>
          </p:nvPr>
        </p:nvSpPr>
        <p:spPr>
          <a:xfrm>
            <a:off x="10515709" y="12111990"/>
            <a:ext cx="8336322" cy="9196141"/>
          </a:xfrm>
        </p:spPr>
        <p:txBody>
          <a:bodyPr anchor="t">
            <a:normAutofit/>
          </a:bodyPr>
          <a:lstStyle>
            <a:lvl1pPr marL="0" indent="0">
              <a:buNone/>
              <a:defRPr sz="4210"/>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ADE0E56-B02A-4EE7-B89E-44845DFFCF82}" type="datetimeFigureOut">
              <a:rPr kumimoji="1" lang="ja-JP" altLang="en-US" smtClean="0"/>
              <a:t>2016/10/6</a:t>
            </a:fld>
            <a:endParaRPr kumimoji="1" lang="ja-JP" altLang="en-US"/>
          </a:p>
        </p:txBody>
      </p:sp>
      <p:sp>
        <p:nvSpPr>
          <p:cNvPr id="6" name="Footer Placeholder 5"/>
          <p:cNvSpPr>
            <a:spLocks noGrp="1"/>
          </p:cNvSpPr>
          <p:nvPr>
            <p:ph type="ftr" sz="quarter" idx="11"/>
          </p:nvPr>
        </p:nvSpPr>
        <p:spPr>
          <a:xfrm>
            <a:off x="1247563" y="27251980"/>
            <a:ext cx="13592977" cy="1612128"/>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404190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5601968" y="17196039"/>
            <a:ext cx="5778122" cy="11738162"/>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247564" y="19850206"/>
            <a:ext cx="15331106" cy="6728883"/>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4" y="2355113"/>
            <a:ext cx="15331106" cy="16635310"/>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7378518" y="27251993"/>
            <a:ext cx="2807750" cy="1612128"/>
          </a:xfrm>
          <a:prstGeom prst="rect">
            <a:avLst/>
          </a:prstGeom>
        </p:spPr>
        <p:txBody>
          <a:bodyPr vert="horz" lIns="91440" tIns="45720" rIns="91440" bIns="45720" rtlCol="0" anchor="t"/>
          <a:lstStyle>
            <a:lvl1pPr algn="r">
              <a:defRPr sz="2339" b="0" i="0">
                <a:solidFill>
                  <a:schemeClr val="bg2">
                    <a:lumMod val="50000"/>
                  </a:schemeClr>
                </a:solidFill>
                <a:effectLst/>
                <a:latin typeface="+mn-lt"/>
              </a:defRPr>
            </a:lvl1pPr>
          </a:lstStyle>
          <a:p>
            <a:fld id="{4ADE0E56-B02A-4EE7-B89E-44845DFFCF82}" type="datetimeFigureOut">
              <a:rPr kumimoji="1" lang="ja-JP" altLang="en-US" smtClean="0"/>
              <a:t>2016/10/6</a:t>
            </a:fld>
            <a:endParaRPr kumimoji="1" lang="ja-JP" altLang="en-US"/>
          </a:p>
        </p:txBody>
      </p:sp>
      <p:sp>
        <p:nvSpPr>
          <p:cNvPr id="5" name="Footer Placeholder 4"/>
          <p:cNvSpPr>
            <a:spLocks noGrp="1"/>
          </p:cNvSpPr>
          <p:nvPr>
            <p:ph type="ftr" sz="quarter" idx="3"/>
          </p:nvPr>
        </p:nvSpPr>
        <p:spPr>
          <a:xfrm>
            <a:off x="1247563" y="27251980"/>
            <a:ext cx="13592977" cy="1612128"/>
          </a:xfrm>
          <a:prstGeom prst="rect">
            <a:avLst/>
          </a:prstGeom>
        </p:spPr>
        <p:txBody>
          <a:bodyPr vert="horz" lIns="91440" tIns="45720" rIns="91440" bIns="45720" rtlCol="0" anchor="t"/>
          <a:lstStyle>
            <a:lvl1pPr algn="l">
              <a:defRPr sz="2339" b="0" i="0">
                <a:solidFill>
                  <a:schemeClr val="bg2">
                    <a:lumMod val="50000"/>
                  </a:schemeClr>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8183520" y="24630532"/>
            <a:ext cx="2004210" cy="2957905"/>
          </a:xfrm>
          <a:prstGeom prst="rect">
            <a:avLst/>
          </a:prstGeom>
        </p:spPr>
        <p:txBody>
          <a:bodyPr vert="horz" lIns="91440" tIns="45720" rIns="91440" bIns="45720" rtlCol="0" anchor="b"/>
          <a:lstStyle>
            <a:lvl1pPr algn="r">
              <a:defRPr sz="6549" b="0" i="0">
                <a:solidFill>
                  <a:schemeClr val="bg2">
                    <a:lumMod val="50000"/>
                  </a:schemeClr>
                </a:solidFill>
                <a:effectLst/>
                <a:latin typeface="+mn-lt"/>
              </a:defRPr>
            </a:lvl1p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155157601"/>
      </p:ext>
    </p:extLst>
  </p:cSld>
  <p:clrMap bg1="dk1" tx1="lt1" bg2="dk2" tx2="lt2" accent1="accent1" accent2="accent2" accent3="accent3" accent4="accent4" accent5="accent5" accent6="accent6" hlink="hlink" folHlink="folHlink"/>
  <p:sldLayoutIdLst>
    <p:sldLayoutId id="2147484315" r:id="rId1"/>
    <p:sldLayoutId id="2147484316" r:id="rId2"/>
    <p:sldLayoutId id="2147484317" r:id="rId3"/>
    <p:sldLayoutId id="2147484318" r:id="rId4"/>
    <p:sldLayoutId id="2147484319" r:id="rId5"/>
    <p:sldLayoutId id="2147484320" r:id="rId6"/>
    <p:sldLayoutId id="2147484321" r:id="rId7"/>
    <p:sldLayoutId id="2147484322" r:id="rId8"/>
    <p:sldLayoutId id="2147484323" r:id="rId9"/>
    <p:sldLayoutId id="2147484324" r:id="rId10"/>
    <p:sldLayoutId id="2147484325" r:id="rId11"/>
    <p:sldLayoutId id="2147484326" r:id="rId12"/>
    <p:sldLayoutId id="2147484327" r:id="rId13"/>
    <p:sldLayoutId id="2147484328" r:id="rId14"/>
    <p:sldLayoutId id="2147484329" r:id="rId15"/>
    <p:sldLayoutId id="2147484330" r:id="rId16"/>
    <p:sldLayoutId id="2147484331" r:id="rId17"/>
  </p:sldLayoutIdLst>
  <p:txStyles>
    <p:titleStyle>
      <a:lvl1pPr algn="l" defTabSz="1069345" rtl="0" eaLnBrk="1" latinLnBrk="0" hangingPunct="1">
        <a:spcBef>
          <a:spcPct val="0"/>
        </a:spcBef>
        <a:buNone/>
        <a:defRPr kumimoji="1" sz="7484"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668341" indent="-668341"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4678" kern="1200" cap="none">
          <a:solidFill>
            <a:schemeClr val="bg2">
              <a:lumMod val="75000"/>
            </a:schemeClr>
          </a:solidFill>
          <a:effectLst/>
          <a:latin typeface="+mn-lt"/>
          <a:ea typeface="+mn-ea"/>
          <a:cs typeface="+mn-cs"/>
        </a:defRPr>
      </a:lvl1pPr>
      <a:lvl2pPr marL="1737686" indent="-668341"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4210" kern="1200" cap="none">
          <a:solidFill>
            <a:schemeClr val="bg2">
              <a:lumMod val="75000"/>
            </a:schemeClr>
          </a:solidFill>
          <a:effectLst/>
          <a:latin typeface="+mn-lt"/>
          <a:ea typeface="+mn-ea"/>
          <a:cs typeface="+mn-cs"/>
        </a:defRPr>
      </a:lvl2pPr>
      <a:lvl3pPr marL="2807031" indent="-668341"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742" kern="1200" cap="none">
          <a:solidFill>
            <a:schemeClr val="bg2">
              <a:lumMod val="75000"/>
            </a:schemeClr>
          </a:solidFill>
          <a:effectLst/>
          <a:latin typeface="+mn-lt"/>
          <a:ea typeface="+mn-ea"/>
          <a:cs typeface="+mn-cs"/>
        </a:defRPr>
      </a:lvl3pPr>
      <a:lvl4pPr marL="3609040" indent="-401004"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4pPr>
      <a:lvl5pPr marL="4678385" indent="-401004"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5pPr>
      <a:lvl6pPr marL="5881398"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6pPr>
      <a:lvl7pPr marL="6950743"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7pPr>
      <a:lvl8pPr marL="8020088"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8pPr>
      <a:lvl9pPr marL="9089433"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9pPr>
    </p:bodyStyle>
    <p:otherStyle>
      <a:defPPr>
        <a:defRPr lang="en-US"/>
      </a:defPPr>
      <a:lvl1pPr marL="0" algn="l" defTabSz="1069345" rtl="0" eaLnBrk="1" latinLnBrk="0" hangingPunct="1">
        <a:defRPr kumimoji="1" sz="4210" kern="1200">
          <a:solidFill>
            <a:schemeClr val="tx1"/>
          </a:solidFill>
          <a:latin typeface="+mn-lt"/>
          <a:ea typeface="+mn-ea"/>
          <a:cs typeface="+mn-cs"/>
        </a:defRPr>
      </a:lvl1pPr>
      <a:lvl2pPr marL="1069345" algn="l" defTabSz="1069345" rtl="0" eaLnBrk="1" latinLnBrk="0" hangingPunct="1">
        <a:defRPr kumimoji="1" sz="4210" kern="1200">
          <a:solidFill>
            <a:schemeClr val="tx1"/>
          </a:solidFill>
          <a:latin typeface="+mn-lt"/>
          <a:ea typeface="+mn-ea"/>
          <a:cs typeface="+mn-cs"/>
        </a:defRPr>
      </a:lvl2pPr>
      <a:lvl3pPr marL="2138690" algn="l" defTabSz="1069345" rtl="0" eaLnBrk="1" latinLnBrk="0" hangingPunct="1">
        <a:defRPr kumimoji="1" sz="4210" kern="1200">
          <a:solidFill>
            <a:schemeClr val="tx1"/>
          </a:solidFill>
          <a:latin typeface="+mn-lt"/>
          <a:ea typeface="+mn-ea"/>
          <a:cs typeface="+mn-cs"/>
        </a:defRPr>
      </a:lvl3pPr>
      <a:lvl4pPr marL="3208035" algn="l" defTabSz="1069345" rtl="0" eaLnBrk="1" latinLnBrk="0" hangingPunct="1">
        <a:defRPr kumimoji="1" sz="4210" kern="1200">
          <a:solidFill>
            <a:schemeClr val="tx1"/>
          </a:solidFill>
          <a:latin typeface="+mn-lt"/>
          <a:ea typeface="+mn-ea"/>
          <a:cs typeface="+mn-cs"/>
        </a:defRPr>
      </a:lvl4pPr>
      <a:lvl5pPr marL="4277380" algn="l" defTabSz="1069345" rtl="0" eaLnBrk="1" latinLnBrk="0" hangingPunct="1">
        <a:defRPr kumimoji="1" sz="4210" kern="1200">
          <a:solidFill>
            <a:schemeClr val="tx1"/>
          </a:solidFill>
          <a:latin typeface="+mn-lt"/>
          <a:ea typeface="+mn-ea"/>
          <a:cs typeface="+mn-cs"/>
        </a:defRPr>
      </a:lvl5pPr>
      <a:lvl6pPr marL="5346725" algn="l" defTabSz="1069345" rtl="0" eaLnBrk="1" latinLnBrk="0" hangingPunct="1">
        <a:defRPr kumimoji="1" sz="4210" kern="1200">
          <a:solidFill>
            <a:schemeClr val="tx1"/>
          </a:solidFill>
          <a:latin typeface="+mn-lt"/>
          <a:ea typeface="+mn-ea"/>
          <a:cs typeface="+mn-cs"/>
        </a:defRPr>
      </a:lvl6pPr>
      <a:lvl7pPr marL="6416070" algn="l" defTabSz="1069345" rtl="0" eaLnBrk="1" latinLnBrk="0" hangingPunct="1">
        <a:defRPr kumimoji="1" sz="4210" kern="1200">
          <a:solidFill>
            <a:schemeClr val="tx1"/>
          </a:solidFill>
          <a:latin typeface="+mn-lt"/>
          <a:ea typeface="+mn-ea"/>
          <a:cs typeface="+mn-cs"/>
        </a:defRPr>
      </a:lvl7pPr>
      <a:lvl8pPr marL="7485416" algn="l" defTabSz="1069345" rtl="0" eaLnBrk="1" latinLnBrk="0" hangingPunct="1">
        <a:defRPr kumimoji="1" sz="4210" kern="1200">
          <a:solidFill>
            <a:schemeClr val="tx1"/>
          </a:solidFill>
          <a:latin typeface="+mn-lt"/>
          <a:ea typeface="+mn-ea"/>
          <a:cs typeface="+mn-cs"/>
        </a:defRPr>
      </a:lvl8pPr>
      <a:lvl9pPr marL="8554761" algn="l" defTabSz="1069345" rtl="0" eaLnBrk="1" latinLnBrk="0" hangingPunct="1">
        <a:defRPr kumimoji="1"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テキスト ボックス 1"/>
          <p:cNvSpPr txBox="1"/>
          <p:nvPr/>
        </p:nvSpPr>
        <p:spPr>
          <a:xfrm>
            <a:off x="684288" y="522363"/>
            <a:ext cx="20162240" cy="3456384"/>
          </a:xfrm>
          <a:prstGeom prst="rect">
            <a:avLst/>
          </a:prstGeom>
          <a:noFill/>
        </p:spPr>
        <p:txBody>
          <a:bodyPr wrap="square" rtlCol="0">
            <a:spAutoFit/>
          </a:bodyPr>
          <a:lstStyle/>
          <a:p>
            <a:endParaRPr kumimoji="1" lang="ja-JP" altLang="en-US" dirty="0"/>
          </a:p>
        </p:txBody>
      </p:sp>
      <p:sp>
        <p:nvSpPr>
          <p:cNvPr id="3" name="テキスト ボックス 2"/>
          <p:cNvSpPr txBox="1"/>
          <p:nvPr/>
        </p:nvSpPr>
        <p:spPr>
          <a:xfrm>
            <a:off x="684288" y="761129"/>
            <a:ext cx="20162240" cy="2800767"/>
          </a:xfrm>
          <a:prstGeom prst="rect">
            <a:avLst/>
          </a:prstGeom>
          <a:noFill/>
        </p:spPr>
        <p:txBody>
          <a:bodyPr wrap="square" rtlCol="0">
            <a:spAutoFit/>
          </a:bodyPr>
          <a:lstStyle/>
          <a:p>
            <a:pPr algn="ctr"/>
            <a:r>
              <a:rPr lang="ja-JP" altLang="en-US" sz="8800" dirty="0" smtClean="0">
                <a:solidFill>
                  <a:schemeClr val="bg1"/>
                </a:solidFill>
              </a:rPr>
              <a:t>クラウドファンディングの</a:t>
            </a:r>
            <a:endParaRPr lang="en-US" altLang="ja-JP" sz="8800" dirty="0" smtClean="0">
              <a:solidFill>
                <a:schemeClr val="bg1"/>
              </a:solidFill>
            </a:endParaRPr>
          </a:p>
          <a:p>
            <a:pPr algn="ctr"/>
            <a:r>
              <a:rPr lang="ja-JP" altLang="en-US" sz="8800" dirty="0" smtClean="0">
                <a:solidFill>
                  <a:schemeClr val="bg1"/>
                </a:solidFill>
              </a:rPr>
              <a:t>成功要因分析</a:t>
            </a:r>
            <a:endParaRPr lang="ja-JP" altLang="en-US" sz="8800" dirty="0">
              <a:solidFill>
                <a:schemeClr val="bg1"/>
              </a:solidFill>
            </a:endParaRPr>
          </a:p>
        </p:txBody>
      </p:sp>
      <p:sp>
        <p:nvSpPr>
          <p:cNvPr id="4" name="テキスト ボックス 3"/>
          <p:cNvSpPr txBox="1"/>
          <p:nvPr/>
        </p:nvSpPr>
        <p:spPr>
          <a:xfrm>
            <a:off x="1656396" y="3978747"/>
            <a:ext cx="18218024" cy="830997"/>
          </a:xfrm>
          <a:prstGeom prst="rect">
            <a:avLst/>
          </a:prstGeom>
          <a:noFill/>
        </p:spPr>
        <p:txBody>
          <a:bodyPr wrap="square" rtlCol="0">
            <a:spAutoFit/>
          </a:bodyPr>
          <a:lstStyle/>
          <a:p>
            <a:pPr algn="ctr"/>
            <a:r>
              <a:rPr kumimoji="1" lang="ja-JP" altLang="en-US" sz="4800" dirty="0" smtClean="0">
                <a:solidFill>
                  <a:schemeClr val="bg1"/>
                </a:solidFill>
              </a:rPr>
              <a:t>矢吹研究室　</a:t>
            </a:r>
            <a:r>
              <a:rPr kumimoji="1" lang="en-US" altLang="ja-JP" sz="4800" dirty="0" smtClean="0">
                <a:solidFill>
                  <a:schemeClr val="bg1"/>
                </a:solidFill>
              </a:rPr>
              <a:t>1342066</a:t>
            </a:r>
            <a:r>
              <a:rPr kumimoji="1" lang="ja-JP" altLang="en-US" sz="4800" dirty="0" smtClean="0">
                <a:solidFill>
                  <a:schemeClr val="bg1"/>
                </a:solidFill>
              </a:rPr>
              <a:t>　島田樹</a:t>
            </a:r>
            <a:endParaRPr kumimoji="1" lang="ja-JP" altLang="en-US" sz="4800" dirty="0">
              <a:solidFill>
                <a:schemeClr val="bg1"/>
              </a:solidFill>
            </a:endParaRPr>
          </a:p>
        </p:txBody>
      </p:sp>
      <p:sp>
        <p:nvSpPr>
          <p:cNvPr id="6" name="テキスト ボックス 5"/>
          <p:cNvSpPr txBox="1"/>
          <p:nvPr/>
        </p:nvSpPr>
        <p:spPr>
          <a:xfrm>
            <a:off x="652664" y="5597085"/>
            <a:ext cx="3384376" cy="1015663"/>
          </a:xfrm>
          <a:prstGeom prst="rect">
            <a:avLst/>
          </a:prstGeom>
          <a:noFill/>
        </p:spPr>
        <p:txBody>
          <a:bodyPr wrap="square" rtlCol="0">
            <a:spAutoFit/>
          </a:bodyPr>
          <a:lstStyle/>
          <a:p>
            <a:r>
              <a:rPr kumimoji="1" lang="ja-JP" altLang="en-US" dirty="0" smtClean="0">
                <a:solidFill>
                  <a:schemeClr val="bg1"/>
                </a:solidFill>
              </a:rPr>
              <a:t>研究背景</a:t>
            </a:r>
            <a:endParaRPr kumimoji="1" lang="ja-JP" altLang="en-US" dirty="0">
              <a:solidFill>
                <a:schemeClr val="bg1"/>
              </a:solidFill>
            </a:endParaRPr>
          </a:p>
        </p:txBody>
      </p:sp>
      <p:sp>
        <p:nvSpPr>
          <p:cNvPr id="8" name="テキスト ボックス 7"/>
          <p:cNvSpPr txBox="1"/>
          <p:nvPr/>
        </p:nvSpPr>
        <p:spPr>
          <a:xfrm>
            <a:off x="701086" y="6601111"/>
            <a:ext cx="9001000" cy="4832092"/>
          </a:xfrm>
          <a:prstGeom prst="rect">
            <a:avLst/>
          </a:prstGeom>
          <a:noFill/>
        </p:spPr>
        <p:txBody>
          <a:bodyPr wrap="square" rtlCol="0">
            <a:spAutoFit/>
          </a:bodyPr>
          <a:lstStyle/>
          <a:p>
            <a:r>
              <a:rPr lang="en-US" altLang="ja-JP" sz="4400" dirty="0">
                <a:solidFill>
                  <a:schemeClr val="bg1"/>
                </a:solidFill>
              </a:rPr>
              <a:t>SNS </a:t>
            </a:r>
            <a:r>
              <a:rPr lang="ja-JP" altLang="en-US" sz="4400" dirty="0">
                <a:solidFill>
                  <a:schemeClr val="bg1"/>
                </a:solidFill>
              </a:rPr>
              <a:t>の発達に伴いプロジェクトの</a:t>
            </a:r>
            <a:r>
              <a:rPr lang="ja-JP" altLang="en-US" sz="4400" dirty="0" smtClean="0">
                <a:solidFill>
                  <a:schemeClr val="bg1"/>
                </a:solidFill>
              </a:rPr>
              <a:t>数も</a:t>
            </a:r>
            <a:r>
              <a:rPr lang="ja-JP" altLang="en-US" sz="4400" dirty="0">
                <a:solidFill>
                  <a:schemeClr val="bg1"/>
                </a:solidFill>
              </a:rPr>
              <a:t>増加し，市場も年々増加して</a:t>
            </a:r>
            <a:r>
              <a:rPr lang="ja-JP" altLang="en-US" sz="4400" dirty="0" smtClean="0">
                <a:solidFill>
                  <a:schemeClr val="bg1"/>
                </a:solidFill>
              </a:rPr>
              <a:t>いる．</a:t>
            </a:r>
            <a:r>
              <a:rPr lang="ja-JP" altLang="en-US" sz="4400" dirty="0">
                <a:solidFill>
                  <a:schemeClr val="bg1"/>
                </a:solidFill>
              </a:rPr>
              <a:t>課題研究において，調達資金の時間変化を調査</a:t>
            </a:r>
            <a:r>
              <a:rPr lang="ja-JP" altLang="en-US" sz="4400" dirty="0" smtClean="0">
                <a:solidFill>
                  <a:schemeClr val="bg1"/>
                </a:solidFill>
              </a:rPr>
              <a:t>し</a:t>
            </a:r>
            <a:r>
              <a:rPr lang="ja-JP" altLang="en-US" sz="4400" dirty="0">
                <a:solidFill>
                  <a:schemeClr val="bg1"/>
                </a:solidFill>
              </a:rPr>
              <a:t>可視化</a:t>
            </a:r>
            <a:r>
              <a:rPr lang="ja-JP" altLang="en-US" sz="4400" dirty="0" smtClean="0">
                <a:solidFill>
                  <a:schemeClr val="bg1"/>
                </a:solidFill>
              </a:rPr>
              <a:t>した</a:t>
            </a:r>
            <a:r>
              <a:rPr lang="ja-JP" altLang="en-US" sz="4400" dirty="0">
                <a:solidFill>
                  <a:schemeClr val="bg1"/>
                </a:solidFill>
              </a:rPr>
              <a:t>ところ，資金が集まり始める時期に</a:t>
            </a:r>
            <a:r>
              <a:rPr lang="ja-JP" altLang="en-US" sz="4400" dirty="0" smtClean="0">
                <a:solidFill>
                  <a:schemeClr val="bg1"/>
                </a:solidFill>
              </a:rPr>
              <a:t>は実</a:t>
            </a:r>
            <a:r>
              <a:rPr lang="ja-JP" altLang="en-US" sz="4400" dirty="0">
                <a:solidFill>
                  <a:schemeClr val="bg1"/>
                </a:solidFill>
              </a:rPr>
              <a:t>行者が何らかの</a:t>
            </a:r>
            <a:r>
              <a:rPr lang="ja-JP" altLang="en-US" sz="4400" dirty="0" smtClean="0">
                <a:solidFill>
                  <a:schemeClr val="bg1"/>
                </a:solidFill>
              </a:rPr>
              <a:t>行動を</a:t>
            </a:r>
            <a:r>
              <a:rPr lang="ja-JP" altLang="en-US" sz="4400" dirty="0">
                <a:solidFill>
                  <a:schemeClr val="bg1"/>
                </a:solidFill>
              </a:rPr>
              <a:t>していると考えた．</a:t>
            </a:r>
            <a:endParaRPr kumimoji="1" lang="ja-JP" altLang="en-US" sz="4400" dirty="0">
              <a:solidFill>
                <a:schemeClr val="bg1"/>
              </a:solidFill>
            </a:endParaRPr>
          </a:p>
        </p:txBody>
      </p:sp>
      <p:sp>
        <p:nvSpPr>
          <p:cNvPr id="9" name="テキスト ボックス 8"/>
          <p:cNvSpPr txBox="1"/>
          <p:nvPr/>
        </p:nvSpPr>
        <p:spPr>
          <a:xfrm>
            <a:off x="9889321" y="5562923"/>
            <a:ext cx="10909424" cy="2123658"/>
          </a:xfrm>
          <a:prstGeom prst="rect">
            <a:avLst/>
          </a:prstGeom>
          <a:noFill/>
        </p:spPr>
        <p:txBody>
          <a:bodyPr wrap="square" rtlCol="0">
            <a:spAutoFit/>
          </a:bodyPr>
          <a:lstStyle/>
          <a:p>
            <a:r>
              <a:rPr kumimoji="1" lang="ja-JP" altLang="en-US" dirty="0" smtClean="0">
                <a:solidFill>
                  <a:schemeClr val="bg1"/>
                </a:solidFill>
              </a:rPr>
              <a:t>クラウドファンディングとは？</a:t>
            </a:r>
            <a:endParaRPr kumimoji="1" lang="en-US" altLang="ja-JP" dirty="0" smtClean="0">
              <a:solidFill>
                <a:schemeClr val="bg1"/>
              </a:solidFill>
            </a:endParaRPr>
          </a:p>
          <a:p>
            <a:r>
              <a:rPr lang="ja-JP" altLang="en-US" sz="3600" dirty="0">
                <a:solidFill>
                  <a:schemeClr val="bg1"/>
                </a:solidFill>
              </a:rPr>
              <a:t>プロジェクトの資金をインターネットを通じて，不特定多数から募る</a:t>
            </a:r>
            <a:r>
              <a:rPr lang="ja-JP" altLang="en-US" sz="3600" dirty="0" smtClean="0">
                <a:solidFill>
                  <a:schemeClr val="bg1"/>
                </a:solidFill>
              </a:rPr>
              <a:t>手法．</a:t>
            </a:r>
            <a:endParaRPr lang="ja-JP" altLang="en-US" sz="3600" dirty="0">
              <a:solidFill>
                <a:schemeClr val="bg1"/>
              </a:solidFill>
            </a:endParaRPr>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9563" y="8983432"/>
            <a:ext cx="6038717" cy="3345616"/>
          </a:xfrm>
          <a:prstGeom prst="rect">
            <a:avLst/>
          </a:prstGeom>
        </p:spPr>
      </p:pic>
      <p:pic>
        <p:nvPicPr>
          <p:cNvPr id="11" name="図 10"/>
          <p:cNvPicPr>
            <a:picLocks noChangeAspect="1"/>
          </p:cNvPicPr>
          <p:nvPr/>
        </p:nvPicPr>
        <p:blipFill>
          <a:blip r:embed="rId4"/>
          <a:stretch>
            <a:fillRect/>
          </a:stretch>
        </p:blipFill>
        <p:spPr>
          <a:xfrm>
            <a:off x="17348002" y="7068373"/>
            <a:ext cx="2200847" cy="2194750"/>
          </a:xfrm>
          <a:prstGeom prst="rect">
            <a:avLst/>
          </a:prstGeom>
        </p:spPr>
      </p:pic>
      <p:pic>
        <p:nvPicPr>
          <p:cNvPr id="12" name="図 11"/>
          <p:cNvPicPr>
            <a:picLocks noChangeAspect="1"/>
          </p:cNvPicPr>
          <p:nvPr/>
        </p:nvPicPr>
        <p:blipFill>
          <a:blip r:embed="rId5"/>
          <a:stretch>
            <a:fillRect/>
          </a:stretch>
        </p:blipFill>
        <p:spPr>
          <a:xfrm>
            <a:off x="11980292" y="7497169"/>
            <a:ext cx="1604540" cy="1604540"/>
          </a:xfrm>
          <a:prstGeom prst="rect">
            <a:avLst/>
          </a:prstGeom>
        </p:spPr>
      </p:pic>
      <p:pic>
        <p:nvPicPr>
          <p:cNvPr id="13" name="図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98279" y="8983432"/>
            <a:ext cx="6125391" cy="3090671"/>
          </a:xfrm>
          <a:prstGeom prst="rect">
            <a:avLst/>
          </a:prstGeom>
        </p:spPr>
      </p:pic>
      <p:sp>
        <p:nvSpPr>
          <p:cNvPr id="15" name="テキスト ボックス 14"/>
          <p:cNvSpPr txBox="1"/>
          <p:nvPr/>
        </p:nvSpPr>
        <p:spPr>
          <a:xfrm>
            <a:off x="652664" y="11583270"/>
            <a:ext cx="3384376" cy="1015663"/>
          </a:xfrm>
          <a:prstGeom prst="rect">
            <a:avLst/>
          </a:prstGeom>
          <a:noFill/>
        </p:spPr>
        <p:txBody>
          <a:bodyPr wrap="square" rtlCol="0">
            <a:spAutoFit/>
          </a:bodyPr>
          <a:lstStyle/>
          <a:p>
            <a:r>
              <a:rPr kumimoji="1" lang="ja-JP" altLang="en-US" dirty="0" smtClean="0">
                <a:solidFill>
                  <a:schemeClr val="bg1"/>
                </a:solidFill>
              </a:rPr>
              <a:t>研究目的</a:t>
            </a:r>
            <a:endParaRPr kumimoji="1" lang="ja-JP" altLang="en-US" dirty="0">
              <a:solidFill>
                <a:schemeClr val="bg1"/>
              </a:solidFill>
            </a:endParaRPr>
          </a:p>
        </p:txBody>
      </p:sp>
      <p:sp>
        <p:nvSpPr>
          <p:cNvPr id="16" name="テキスト ボックス 15"/>
          <p:cNvSpPr txBox="1"/>
          <p:nvPr/>
        </p:nvSpPr>
        <p:spPr>
          <a:xfrm>
            <a:off x="652664" y="12691266"/>
            <a:ext cx="19761816" cy="1446550"/>
          </a:xfrm>
          <a:prstGeom prst="rect">
            <a:avLst/>
          </a:prstGeom>
          <a:noFill/>
        </p:spPr>
        <p:txBody>
          <a:bodyPr wrap="square" rtlCol="0">
            <a:spAutoFit/>
          </a:bodyPr>
          <a:lstStyle/>
          <a:p>
            <a:r>
              <a:rPr lang="ja-JP" altLang="en-US" sz="4400" dirty="0">
                <a:solidFill>
                  <a:schemeClr val="bg1"/>
                </a:solidFill>
              </a:rPr>
              <a:t>多くの資金を集める直前にするべき</a:t>
            </a:r>
            <a:r>
              <a:rPr lang="ja-JP" altLang="en-US" sz="4400" dirty="0" smtClean="0">
                <a:solidFill>
                  <a:schemeClr val="bg1"/>
                </a:solidFill>
              </a:rPr>
              <a:t>プロジェクト実</a:t>
            </a:r>
            <a:r>
              <a:rPr lang="ja-JP" altLang="en-US" sz="4400" dirty="0">
                <a:solidFill>
                  <a:schemeClr val="bg1"/>
                </a:solidFill>
              </a:rPr>
              <a:t>行者の行動の参考となる指標を作ることを</a:t>
            </a:r>
            <a:r>
              <a:rPr lang="ja-JP" altLang="en-US" sz="4400" dirty="0" smtClean="0">
                <a:solidFill>
                  <a:schemeClr val="bg1"/>
                </a:solidFill>
              </a:rPr>
              <a:t>目的と</a:t>
            </a:r>
            <a:r>
              <a:rPr lang="ja-JP" altLang="en-US" sz="4400" dirty="0">
                <a:solidFill>
                  <a:schemeClr val="bg1"/>
                </a:solidFill>
              </a:rPr>
              <a:t>する．</a:t>
            </a:r>
            <a:endParaRPr lang="ja-JP" altLang="en-US" sz="4400" dirty="0">
              <a:solidFill>
                <a:schemeClr val="bg1"/>
              </a:solidFill>
            </a:endParaRPr>
          </a:p>
        </p:txBody>
      </p:sp>
      <p:sp>
        <p:nvSpPr>
          <p:cNvPr id="17" name="テキスト ボックス 16"/>
          <p:cNvSpPr txBox="1"/>
          <p:nvPr/>
        </p:nvSpPr>
        <p:spPr>
          <a:xfrm>
            <a:off x="657624" y="14139426"/>
            <a:ext cx="3384376" cy="1015663"/>
          </a:xfrm>
          <a:prstGeom prst="rect">
            <a:avLst/>
          </a:prstGeom>
          <a:noFill/>
        </p:spPr>
        <p:txBody>
          <a:bodyPr wrap="square" rtlCol="0">
            <a:spAutoFit/>
          </a:bodyPr>
          <a:lstStyle/>
          <a:p>
            <a:r>
              <a:rPr kumimoji="1" lang="ja-JP" altLang="en-US" dirty="0" smtClean="0">
                <a:solidFill>
                  <a:schemeClr val="bg1"/>
                </a:solidFill>
              </a:rPr>
              <a:t>研究方法</a:t>
            </a:r>
            <a:endParaRPr kumimoji="1" lang="ja-JP" altLang="en-US" dirty="0">
              <a:solidFill>
                <a:schemeClr val="bg1"/>
              </a:solidFill>
            </a:endParaRPr>
          </a:p>
        </p:txBody>
      </p:sp>
      <p:sp>
        <p:nvSpPr>
          <p:cNvPr id="18" name="テキスト ボックス 17"/>
          <p:cNvSpPr txBox="1"/>
          <p:nvPr/>
        </p:nvSpPr>
        <p:spPr>
          <a:xfrm>
            <a:off x="657624" y="15159415"/>
            <a:ext cx="19756856" cy="3170099"/>
          </a:xfrm>
          <a:prstGeom prst="rect">
            <a:avLst/>
          </a:prstGeom>
          <a:noFill/>
        </p:spPr>
        <p:txBody>
          <a:bodyPr wrap="square" rtlCol="0">
            <a:spAutoFit/>
          </a:bodyPr>
          <a:lstStyle/>
          <a:p>
            <a:pPr marL="742950" indent="-742950">
              <a:buFont typeface="+mj-lt"/>
              <a:buAutoNum type="arabicPeriod"/>
            </a:pPr>
            <a:r>
              <a:rPr lang="en-US" altLang="ja-JP" sz="4000" dirty="0">
                <a:solidFill>
                  <a:schemeClr val="bg1"/>
                </a:solidFill>
              </a:rPr>
              <a:t>READYFOR</a:t>
            </a:r>
            <a:r>
              <a:rPr lang="ja-JP" altLang="en-US" sz="4000" dirty="0">
                <a:solidFill>
                  <a:schemeClr val="bg1"/>
                </a:solidFill>
              </a:rPr>
              <a:t>と</a:t>
            </a:r>
            <a:r>
              <a:rPr lang="en-US" altLang="ja-JP" sz="4000" dirty="0" err="1">
                <a:solidFill>
                  <a:schemeClr val="bg1"/>
                </a:solidFill>
              </a:rPr>
              <a:t>Makuake</a:t>
            </a:r>
            <a:r>
              <a:rPr lang="ja-JP" altLang="en-US" sz="4000" dirty="0">
                <a:solidFill>
                  <a:schemeClr val="bg1"/>
                </a:solidFill>
              </a:rPr>
              <a:t>のプロジェクトの中から監視するプロジェクトを選定する</a:t>
            </a:r>
            <a:r>
              <a:rPr lang="ja-JP" altLang="en-US" sz="4000" dirty="0" smtClean="0">
                <a:solidFill>
                  <a:schemeClr val="bg1"/>
                </a:solidFill>
              </a:rPr>
              <a:t>．</a:t>
            </a:r>
            <a:endParaRPr lang="en-US" altLang="ja-JP" sz="4000" dirty="0" smtClean="0">
              <a:solidFill>
                <a:schemeClr val="bg1"/>
              </a:solidFill>
            </a:endParaRPr>
          </a:p>
          <a:p>
            <a:pPr marL="742950" indent="-742950">
              <a:buFont typeface="+mj-lt"/>
              <a:buAutoNum type="arabicPeriod"/>
            </a:pPr>
            <a:r>
              <a:rPr lang="ja-JP" altLang="en-US" sz="4000" dirty="0">
                <a:solidFill>
                  <a:schemeClr val="bg1"/>
                </a:solidFill>
              </a:rPr>
              <a:t>毎日同じ時間にプロジェクトのウェブページを保存し</a:t>
            </a:r>
            <a:r>
              <a:rPr lang="ja-JP" altLang="en-US" sz="4000" dirty="0" smtClean="0">
                <a:solidFill>
                  <a:schemeClr val="bg1"/>
                </a:solidFill>
              </a:rPr>
              <a:t>，記録</a:t>
            </a:r>
            <a:r>
              <a:rPr lang="ja-JP" altLang="en-US" sz="4000" dirty="0">
                <a:solidFill>
                  <a:schemeClr val="bg1"/>
                </a:solidFill>
              </a:rPr>
              <a:t>する</a:t>
            </a:r>
            <a:r>
              <a:rPr lang="ja-JP" altLang="en-US" sz="4000" dirty="0" smtClean="0">
                <a:solidFill>
                  <a:schemeClr val="bg1"/>
                </a:solidFill>
              </a:rPr>
              <a:t>．</a:t>
            </a:r>
            <a:endParaRPr lang="en-US" altLang="ja-JP" sz="4000" dirty="0" smtClean="0">
              <a:solidFill>
                <a:schemeClr val="bg1"/>
              </a:solidFill>
            </a:endParaRPr>
          </a:p>
          <a:p>
            <a:pPr marL="742950" indent="-742950">
              <a:buFont typeface="+mj-lt"/>
              <a:buAutoNum type="arabicPeriod"/>
            </a:pPr>
            <a:r>
              <a:rPr lang="ja-JP" altLang="en-US" sz="4000" dirty="0">
                <a:solidFill>
                  <a:schemeClr val="bg1"/>
                </a:solidFill>
              </a:rPr>
              <a:t>プロジェクトの終了までの金額の推移をグラフにする</a:t>
            </a:r>
            <a:r>
              <a:rPr lang="ja-JP" altLang="en-US" sz="4000" dirty="0" smtClean="0">
                <a:solidFill>
                  <a:schemeClr val="bg1"/>
                </a:solidFill>
              </a:rPr>
              <a:t>．</a:t>
            </a:r>
            <a:endParaRPr lang="en-US" altLang="ja-JP" sz="4000" dirty="0" smtClean="0">
              <a:solidFill>
                <a:schemeClr val="bg1"/>
              </a:solidFill>
            </a:endParaRPr>
          </a:p>
          <a:p>
            <a:pPr marL="742950" indent="-742950">
              <a:buFont typeface="+mj-lt"/>
              <a:buAutoNum type="arabicPeriod"/>
            </a:pPr>
            <a:r>
              <a:rPr lang="ja-JP" altLang="en-US" sz="4000" dirty="0">
                <a:solidFill>
                  <a:schemeClr val="bg1"/>
                </a:solidFill>
              </a:rPr>
              <a:t>グラフの形を分類する</a:t>
            </a:r>
            <a:r>
              <a:rPr lang="ja-JP" altLang="en-US" sz="4000" dirty="0" smtClean="0">
                <a:solidFill>
                  <a:schemeClr val="bg1"/>
                </a:solidFill>
              </a:rPr>
              <a:t>．</a:t>
            </a:r>
            <a:endParaRPr lang="en-US" altLang="ja-JP" sz="4000" dirty="0" smtClean="0">
              <a:solidFill>
                <a:schemeClr val="bg1"/>
              </a:solidFill>
            </a:endParaRPr>
          </a:p>
          <a:p>
            <a:pPr marL="742950" indent="-742950">
              <a:buFont typeface="+mj-lt"/>
              <a:buAutoNum type="arabicPeriod"/>
            </a:pPr>
            <a:r>
              <a:rPr lang="ja-JP" altLang="en-US" sz="4000" dirty="0" smtClean="0">
                <a:solidFill>
                  <a:schemeClr val="bg1"/>
                </a:solidFill>
              </a:rPr>
              <a:t>成功したプロジェクトが資金を獲得した時に行った行動を分析する．</a:t>
            </a:r>
            <a:endParaRPr kumimoji="1" lang="ja-JP" altLang="en-US" sz="4000" dirty="0">
              <a:solidFill>
                <a:schemeClr val="bg1"/>
              </a:solidFill>
            </a:endParaRPr>
          </a:p>
        </p:txBody>
      </p:sp>
      <p:sp>
        <p:nvSpPr>
          <p:cNvPr id="19" name="テキスト ボックス 18"/>
          <p:cNvSpPr txBox="1"/>
          <p:nvPr/>
        </p:nvSpPr>
        <p:spPr>
          <a:xfrm>
            <a:off x="652664" y="22866355"/>
            <a:ext cx="5904656" cy="1015663"/>
          </a:xfrm>
          <a:prstGeom prst="rect">
            <a:avLst/>
          </a:prstGeom>
          <a:noFill/>
        </p:spPr>
        <p:txBody>
          <a:bodyPr wrap="square" rtlCol="0">
            <a:spAutoFit/>
          </a:bodyPr>
          <a:lstStyle/>
          <a:p>
            <a:r>
              <a:rPr kumimoji="1" lang="ja-JP" altLang="en-US" dirty="0" smtClean="0">
                <a:solidFill>
                  <a:schemeClr val="bg1"/>
                </a:solidFill>
              </a:rPr>
              <a:t>現在の進歩状況</a:t>
            </a:r>
            <a:endParaRPr kumimoji="1" lang="ja-JP" altLang="en-US" dirty="0">
              <a:solidFill>
                <a:schemeClr val="bg1"/>
              </a:solidFill>
            </a:endParaRPr>
          </a:p>
        </p:txBody>
      </p:sp>
      <p:sp>
        <p:nvSpPr>
          <p:cNvPr id="21" name="テキスト ボックス 20"/>
          <p:cNvSpPr txBox="1"/>
          <p:nvPr/>
        </p:nvSpPr>
        <p:spPr>
          <a:xfrm>
            <a:off x="652664" y="24005129"/>
            <a:ext cx="20914514" cy="1446550"/>
          </a:xfrm>
          <a:prstGeom prst="rect">
            <a:avLst/>
          </a:prstGeom>
          <a:noFill/>
        </p:spPr>
        <p:txBody>
          <a:bodyPr wrap="square" rtlCol="0">
            <a:spAutoFit/>
          </a:bodyPr>
          <a:lstStyle/>
          <a:p>
            <a:r>
              <a:rPr lang="ja-JP" altLang="en-US" sz="4400" dirty="0">
                <a:solidFill>
                  <a:schemeClr val="bg1"/>
                </a:solidFill>
              </a:rPr>
              <a:t>現在までに約５か月分のデータを集め，継続</a:t>
            </a:r>
            <a:r>
              <a:rPr lang="ja-JP" altLang="en-US" sz="4400" dirty="0" smtClean="0">
                <a:solidFill>
                  <a:schemeClr val="bg1"/>
                </a:solidFill>
              </a:rPr>
              <a:t>して収集</a:t>
            </a:r>
            <a:r>
              <a:rPr lang="ja-JP" altLang="en-US" sz="4400" dirty="0">
                <a:solidFill>
                  <a:schemeClr val="bg1"/>
                </a:solidFill>
              </a:rPr>
              <a:t>している．集めたデータから欲しい情報</a:t>
            </a:r>
            <a:r>
              <a:rPr lang="ja-JP" altLang="en-US" sz="4400" dirty="0" smtClean="0">
                <a:solidFill>
                  <a:schemeClr val="bg1"/>
                </a:solidFill>
              </a:rPr>
              <a:t>だけを</a:t>
            </a:r>
            <a:r>
              <a:rPr lang="ja-JP" altLang="en-US" sz="4400" dirty="0">
                <a:solidFill>
                  <a:schemeClr val="bg1"/>
                </a:solidFill>
              </a:rPr>
              <a:t>自動的に抜き取る方法を模索している．</a:t>
            </a:r>
            <a:endParaRPr kumimoji="1" lang="ja-JP" altLang="en-US" sz="4400" dirty="0">
              <a:solidFill>
                <a:schemeClr val="bg1"/>
              </a:solidFill>
            </a:endParaRPr>
          </a:p>
        </p:txBody>
      </p:sp>
      <p:sp>
        <p:nvSpPr>
          <p:cNvPr id="22" name="テキスト ボックス 21"/>
          <p:cNvSpPr txBox="1"/>
          <p:nvPr/>
        </p:nvSpPr>
        <p:spPr>
          <a:xfrm>
            <a:off x="652664" y="25961120"/>
            <a:ext cx="4031873" cy="1015663"/>
          </a:xfrm>
          <a:prstGeom prst="rect">
            <a:avLst/>
          </a:prstGeom>
          <a:noFill/>
        </p:spPr>
        <p:txBody>
          <a:bodyPr wrap="none" rtlCol="0">
            <a:spAutoFit/>
          </a:bodyPr>
          <a:lstStyle/>
          <a:p>
            <a:r>
              <a:rPr kumimoji="1" lang="ja-JP" altLang="en-US" dirty="0" smtClean="0">
                <a:solidFill>
                  <a:schemeClr val="bg1"/>
                </a:solidFill>
              </a:rPr>
              <a:t>今後の予定</a:t>
            </a:r>
            <a:endParaRPr kumimoji="1" lang="ja-JP" altLang="en-US" dirty="0">
              <a:solidFill>
                <a:schemeClr val="bg1"/>
              </a:solidFill>
            </a:endParaRPr>
          </a:p>
        </p:txBody>
      </p:sp>
      <p:sp>
        <p:nvSpPr>
          <p:cNvPr id="23" name="テキスト ボックス 22"/>
          <p:cNvSpPr txBox="1"/>
          <p:nvPr/>
        </p:nvSpPr>
        <p:spPr>
          <a:xfrm>
            <a:off x="-829384" y="26952937"/>
            <a:ext cx="22153054" cy="1446550"/>
          </a:xfrm>
          <a:prstGeom prst="rect">
            <a:avLst/>
          </a:prstGeom>
          <a:noFill/>
        </p:spPr>
        <p:txBody>
          <a:bodyPr wrap="square" rtlCol="0">
            <a:spAutoFit/>
          </a:bodyPr>
          <a:lstStyle/>
          <a:p>
            <a:pPr lvl="1"/>
            <a:r>
              <a:rPr lang="ja-JP" altLang="en-US" sz="4400" dirty="0">
                <a:solidFill>
                  <a:schemeClr val="bg1"/>
                </a:solidFill>
              </a:rPr>
              <a:t>今後は，引き続きデータを集めて資金調達の</a:t>
            </a:r>
            <a:r>
              <a:rPr lang="ja-JP" altLang="en-US" sz="4400" dirty="0" smtClean="0">
                <a:solidFill>
                  <a:schemeClr val="bg1"/>
                </a:solidFill>
              </a:rPr>
              <a:t>成功要因</a:t>
            </a:r>
            <a:r>
              <a:rPr lang="ja-JP" altLang="en-US" sz="4400" dirty="0">
                <a:solidFill>
                  <a:schemeClr val="bg1"/>
                </a:solidFill>
              </a:rPr>
              <a:t>であるものの的中率を上げる．</a:t>
            </a:r>
            <a:endParaRPr kumimoji="1" lang="ja-JP" altLang="en-US" sz="4400" dirty="0">
              <a:solidFill>
                <a:schemeClr val="bg1"/>
              </a:solidFill>
            </a:endParaRPr>
          </a:p>
        </p:txBody>
      </p:sp>
      <p:pic>
        <p:nvPicPr>
          <p:cNvPr id="24" name="図 23"/>
          <p:cNvPicPr>
            <a:picLocks noChangeAspect="1"/>
          </p:cNvPicPr>
          <p:nvPr/>
        </p:nvPicPr>
        <p:blipFill>
          <a:blip r:embed="rId7"/>
          <a:stretch>
            <a:fillRect/>
          </a:stretch>
        </p:blipFill>
        <p:spPr>
          <a:xfrm>
            <a:off x="726428" y="18366021"/>
            <a:ext cx="4926412" cy="3028806"/>
          </a:xfrm>
          <a:prstGeom prst="rect">
            <a:avLst/>
          </a:prstGeom>
        </p:spPr>
      </p:pic>
      <p:pic>
        <p:nvPicPr>
          <p:cNvPr id="25" name="図 24"/>
          <p:cNvPicPr>
            <a:picLocks noChangeAspect="1"/>
          </p:cNvPicPr>
          <p:nvPr/>
        </p:nvPicPr>
        <p:blipFill>
          <a:blip r:embed="rId8"/>
          <a:stretch>
            <a:fillRect/>
          </a:stretch>
        </p:blipFill>
        <p:spPr>
          <a:xfrm>
            <a:off x="5706025" y="18365265"/>
            <a:ext cx="4859174" cy="3029561"/>
          </a:xfrm>
          <a:prstGeom prst="rect">
            <a:avLst/>
          </a:prstGeom>
        </p:spPr>
      </p:pic>
      <p:pic>
        <p:nvPicPr>
          <p:cNvPr id="26" name="図 25"/>
          <p:cNvPicPr>
            <a:picLocks noChangeAspect="1"/>
          </p:cNvPicPr>
          <p:nvPr/>
        </p:nvPicPr>
        <p:blipFill>
          <a:blip r:embed="rId9"/>
          <a:stretch>
            <a:fillRect/>
          </a:stretch>
        </p:blipFill>
        <p:spPr>
          <a:xfrm>
            <a:off x="10641242" y="18365264"/>
            <a:ext cx="4853045" cy="3029561"/>
          </a:xfrm>
          <a:prstGeom prst="rect">
            <a:avLst/>
          </a:prstGeom>
        </p:spPr>
      </p:pic>
      <p:pic>
        <p:nvPicPr>
          <p:cNvPr id="27" name="図 26"/>
          <p:cNvPicPr>
            <a:picLocks noChangeAspect="1"/>
          </p:cNvPicPr>
          <p:nvPr/>
        </p:nvPicPr>
        <p:blipFill>
          <a:blip r:embed="rId10"/>
          <a:stretch>
            <a:fillRect/>
          </a:stretch>
        </p:blipFill>
        <p:spPr>
          <a:xfrm>
            <a:off x="15571921" y="18365264"/>
            <a:ext cx="4757299" cy="3029561"/>
          </a:xfrm>
          <a:prstGeom prst="rect">
            <a:avLst/>
          </a:prstGeom>
        </p:spPr>
      </p:pic>
      <p:sp>
        <p:nvSpPr>
          <p:cNvPr id="28" name="テキスト ボックス 27"/>
          <p:cNvSpPr txBox="1"/>
          <p:nvPr/>
        </p:nvSpPr>
        <p:spPr>
          <a:xfrm>
            <a:off x="7807524" y="21630923"/>
            <a:ext cx="5915768" cy="646331"/>
          </a:xfrm>
          <a:prstGeom prst="rect">
            <a:avLst/>
          </a:prstGeom>
          <a:noFill/>
        </p:spPr>
        <p:txBody>
          <a:bodyPr wrap="square" rtlCol="0">
            <a:spAutoFit/>
          </a:bodyPr>
          <a:lstStyle/>
          <a:p>
            <a:r>
              <a:rPr kumimoji="1" lang="ja-JP" altLang="en-US" sz="3600" dirty="0" smtClean="0">
                <a:solidFill>
                  <a:schemeClr val="bg1"/>
                </a:solidFill>
              </a:rPr>
              <a:t>調達資金の時間変化</a:t>
            </a:r>
            <a:r>
              <a:rPr kumimoji="1" lang="en-US" altLang="ja-JP" sz="3600" dirty="0" smtClean="0">
                <a:solidFill>
                  <a:schemeClr val="bg1"/>
                </a:solidFill>
              </a:rPr>
              <a:t>4</a:t>
            </a:r>
            <a:r>
              <a:rPr kumimoji="1" lang="ja-JP" altLang="en-US" sz="3600" dirty="0" smtClean="0">
                <a:solidFill>
                  <a:schemeClr val="bg1"/>
                </a:solidFill>
              </a:rPr>
              <a:t>種類</a:t>
            </a:r>
            <a:endParaRPr kumimoji="1" lang="ja-JP" altLang="en-US" sz="3600" dirty="0">
              <a:solidFill>
                <a:schemeClr val="bg1"/>
              </a:solidFill>
            </a:endParaRPr>
          </a:p>
        </p:txBody>
      </p:sp>
    </p:spTree>
    <p:extLst>
      <p:ext uri="{BB962C8B-B14F-4D97-AF65-F5344CB8AC3E}">
        <p14:creationId xmlns:p14="http://schemas.microsoft.com/office/powerpoint/2010/main" val="12340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スライス">
  <a:themeElements>
    <a:clrScheme name="スライス">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スライス">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スライス">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2896</TotalTime>
  <Words>245</Words>
  <Application>Microsoft Office PowerPoint</Application>
  <PresentationFormat>ユーザー設定</PresentationFormat>
  <Paragraphs>21</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ＭＳ Ｐゴシック</vt:lpstr>
      <vt:lpstr>メイリオ</vt:lpstr>
      <vt:lpstr>Calibri</vt:lpstr>
      <vt:lpstr>Century Gothic</vt:lpstr>
      <vt:lpstr>Wingdings 3</vt:lpstr>
      <vt:lpstr>スライス</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koike</dc:creator>
  <cp:lastModifiedBy>shimada</cp:lastModifiedBy>
  <cp:revision>88</cp:revision>
  <dcterms:created xsi:type="dcterms:W3CDTF">2013-12-09T07:09:55Z</dcterms:created>
  <dcterms:modified xsi:type="dcterms:W3CDTF">2016-10-07T09:36:38Z</dcterms:modified>
</cp:coreProperties>
</file>