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notesMasterIdLst>
    <p:notesMasterId r:id="rId3"/>
  </p:notesMasterIdLst>
  <p:sldIdLst>
    <p:sldId id="264" r:id="rId2"/>
  </p:sldIdLst>
  <p:sldSz cx="21386800" cy="30279975"/>
  <p:notesSz cx="6797675" cy="9926638"/>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33" autoAdjust="0"/>
    <p:restoredTop sz="94299" autoAdjust="0"/>
  </p:normalViewPr>
  <p:slideViewPr>
    <p:cSldViewPr>
      <p:cViewPr varScale="1">
        <p:scale>
          <a:sx n="25" d="100"/>
          <a:sy n="25" d="100"/>
        </p:scale>
        <p:origin x="558" y="60"/>
      </p:cViewPr>
      <p:guideLst>
        <p:guide orient="horz" pos="9537"/>
        <p:guide pos="6736"/>
      </p:guideLst>
    </p:cSldViewPr>
  </p:slideViewPr>
  <p:notesTextViewPr>
    <p:cViewPr>
      <p:scale>
        <a:sx n="1" d="1"/>
        <a:sy n="1" d="1"/>
      </p:scale>
      <p:origin x="0" y="0"/>
    </p:cViewPr>
  </p:notesTextViewPr>
  <p:notesViewPr>
    <p:cSldViewPr>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210935E7-A51F-4FE3-8E46-E43B536CCFB8}" type="datetimeFigureOut">
              <a:rPr kumimoji="1" lang="ja-JP" altLang="en-US" smtClean="0"/>
              <a:t>2015/12/17</a:t>
            </a:fld>
            <a:endParaRPr kumimoji="1" lang="ja-JP" altLang="en-US"/>
          </a:p>
        </p:txBody>
      </p:sp>
      <p:sp>
        <p:nvSpPr>
          <p:cNvPr id="4" name="スライド イメージ プレースホルダー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DBD22964-6963-45B4-9F39-6B1745C8229A}" type="slidenum">
              <a:rPr kumimoji="1" lang="ja-JP" altLang="en-US" smtClean="0"/>
              <a:t>‹#›</a:t>
            </a:fld>
            <a:endParaRPr kumimoji="1" lang="ja-JP" altLang="en-US"/>
          </a:p>
        </p:txBody>
      </p:sp>
    </p:spTree>
    <p:extLst>
      <p:ext uri="{BB962C8B-B14F-4D97-AF65-F5344CB8AC3E}">
        <p14:creationId xmlns:p14="http://schemas.microsoft.com/office/powerpoint/2010/main" val="10421592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D22964-6963-45B4-9F39-6B1745C8229A}" type="slidenum">
              <a:rPr kumimoji="1" lang="ja-JP" altLang="en-US" smtClean="0"/>
              <a:t>1</a:t>
            </a:fld>
            <a:endParaRPr kumimoji="1" lang="ja-JP" altLang="en-US"/>
          </a:p>
        </p:txBody>
      </p:sp>
    </p:spTree>
    <p:extLst>
      <p:ext uri="{BB962C8B-B14F-4D97-AF65-F5344CB8AC3E}">
        <p14:creationId xmlns:p14="http://schemas.microsoft.com/office/powerpoint/2010/main" val="825874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24812" y="3350984"/>
            <a:ext cx="17644110" cy="15745587"/>
          </a:xfrm>
        </p:spPr>
        <p:txBody>
          <a:bodyPr anchor="b">
            <a:normAutofit/>
          </a:bodyPr>
          <a:lstStyle>
            <a:lvl1pPr algn="l">
              <a:lnSpc>
                <a:spcPct val="85000"/>
              </a:lnSpc>
              <a:defRPr sz="18711" spc="-117"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929672" y="19672804"/>
            <a:ext cx="17644110" cy="5046663"/>
          </a:xfrm>
        </p:spPr>
        <p:txBody>
          <a:bodyPr lIns="91440" rIns="91440">
            <a:normAutofit/>
          </a:bodyPr>
          <a:lstStyle>
            <a:lvl1pPr marL="0" indent="0" algn="l">
              <a:buNone/>
              <a:defRPr sz="5613" cap="all" spc="468" baseline="0">
                <a:solidFill>
                  <a:schemeClr val="tx2"/>
                </a:solidFill>
                <a:latin typeface="+mj-lt"/>
              </a:defRPr>
            </a:lvl1pPr>
            <a:lvl2pPr marL="1069345" indent="0" algn="ctr">
              <a:buNone/>
              <a:defRPr sz="5613"/>
            </a:lvl2pPr>
            <a:lvl3pPr marL="2138690" indent="0" algn="ctr">
              <a:buNone/>
              <a:defRPr sz="5613"/>
            </a:lvl3pPr>
            <a:lvl4pPr marL="3208035" indent="0" algn="ctr">
              <a:buNone/>
              <a:defRPr sz="4678"/>
            </a:lvl4pPr>
            <a:lvl5pPr marL="4277380" indent="0" algn="ctr">
              <a:buNone/>
              <a:defRPr sz="4678"/>
            </a:lvl5pPr>
            <a:lvl6pPr marL="5346725" indent="0" algn="ctr">
              <a:buNone/>
              <a:defRPr sz="4678"/>
            </a:lvl6pPr>
            <a:lvl7pPr marL="6416070" indent="0" algn="ctr">
              <a:buNone/>
              <a:defRPr sz="4678"/>
            </a:lvl7pPr>
            <a:lvl8pPr marL="7485416" indent="0" algn="ctr">
              <a:buNone/>
              <a:defRPr sz="4678"/>
            </a:lvl8pPr>
            <a:lvl9pPr marL="8554761" indent="0" algn="ctr">
              <a:buNone/>
              <a:defRPr sz="4678"/>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cxnSp>
        <p:nvCxnSpPr>
          <p:cNvPr id="9" name="Straight Connector 8"/>
          <p:cNvCxnSpPr/>
          <p:nvPr/>
        </p:nvCxnSpPr>
        <p:spPr>
          <a:xfrm>
            <a:off x="2118435" y="19177318"/>
            <a:ext cx="1732330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60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47449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4930" y="1820428"/>
            <a:ext cx="4611529" cy="2543155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70344" y="1820428"/>
            <a:ext cx="13567251" cy="2543155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2375225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411901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24812" y="3350984"/>
            <a:ext cx="17644110" cy="15745587"/>
          </a:xfrm>
        </p:spPr>
        <p:txBody>
          <a:bodyPr anchor="b" anchorCtr="0">
            <a:normAutofit/>
          </a:bodyPr>
          <a:lstStyle>
            <a:lvl1pPr>
              <a:lnSpc>
                <a:spcPct val="85000"/>
              </a:lnSpc>
              <a:defRPr sz="18711"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924812" y="19661797"/>
            <a:ext cx="17644110" cy="5046663"/>
          </a:xfrm>
        </p:spPr>
        <p:txBody>
          <a:bodyPr lIns="91440" rIns="91440" anchor="t" anchorCtr="0">
            <a:normAutofit/>
          </a:bodyPr>
          <a:lstStyle>
            <a:lvl1pPr marL="0" indent="0">
              <a:buNone/>
              <a:defRPr sz="5613" cap="all" spc="468" baseline="0">
                <a:solidFill>
                  <a:schemeClr val="tx2"/>
                </a:solidFill>
                <a:latin typeface="+mj-lt"/>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cxnSp>
        <p:nvCxnSpPr>
          <p:cNvPr id="9" name="Straight Connector 8"/>
          <p:cNvCxnSpPr/>
          <p:nvPr/>
        </p:nvCxnSpPr>
        <p:spPr>
          <a:xfrm>
            <a:off x="2118435" y="19177318"/>
            <a:ext cx="1732330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50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924812" y="1265439"/>
            <a:ext cx="17644110" cy="6405495"/>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924812" y="8149435"/>
            <a:ext cx="8661654" cy="1776424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10907268" y="8149433"/>
            <a:ext cx="8661654" cy="1776425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6" name="Footer Placeholder 5"/>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4147302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924812" y="1265439"/>
            <a:ext cx="17644110" cy="6405495"/>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924812" y="8150832"/>
            <a:ext cx="8661654" cy="3250890"/>
          </a:xfrm>
        </p:spPr>
        <p:txBody>
          <a:bodyPr lIns="91440" rIns="91440" anchor="ctr">
            <a:normAutofit/>
          </a:bodyPr>
          <a:lstStyle>
            <a:lvl1pPr marL="0" indent="0">
              <a:buNone/>
              <a:defRPr sz="4678" b="0" cap="all" baseline="0">
                <a:solidFill>
                  <a:schemeClr val="tx2"/>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924812" y="11401727"/>
            <a:ext cx="8661654" cy="1451195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0907268" y="8150832"/>
            <a:ext cx="8661654" cy="3250890"/>
          </a:xfrm>
        </p:spPr>
        <p:txBody>
          <a:bodyPr lIns="91440" rIns="91440" anchor="ctr">
            <a:normAutofit/>
          </a:bodyPr>
          <a:lstStyle>
            <a:lvl1pPr marL="0" indent="0">
              <a:buNone/>
              <a:defRPr sz="4678" b="0" cap="all" baseline="0">
                <a:solidFill>
                  <a:schemeClr val="tx2"/>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907268" y="11401722"/>
            <a:ext cx="8661654" cy="1451195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8" name="Footer Placeholder 7"/>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9" name="Slide Number Placeholder 8"/>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4184957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4" name="Footer Placeholder 3"/>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5" name="Slide Number Placeholder 4"/>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9623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ja-JP" altLang="en-US">
              <a:solidFill>
                <a:prstClr val="black">
                  <a:lumMod val="50000"/>
                  <a:lumOff val="50000"/>
                </a:prstClr>
              </a:solidFill>
            </a:endParaRPr>
          </a:p>
        </p:txBody>
      </p:sp>
      <p:sp>
        <p:nvSpPr>
          <p:cNvPr id="9" name="Slide Number Placeholder 8"/>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618599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02005" y="2624260"/>
            <a:ext cx="5614035" cy="10093325"/>
          </a:xfrm>
        </p:spPr>
        <p:txBody>
          <a:bodyPr anchor="b">
            <a:normAutofit/>
          </a:bodyPr>
          <a:lstStyle>
            <a:lvl1pPr>
              <a:defRPr sz="842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8421053" y="3229864"/>
            <a:ext cx="11388471" cy="2321464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02005" y="12919456"/>
            <a:ext cx="5614035" cy="14919771"/>
          </a:xfrm>
        </p:spPr>
        <p:txBody>
          <a:bodyPr lIns="91440" rIns="91440">
            <a:normAutofit/>
          </a:bodyPr>
          <a:lstStyle>
            <a:lvl1pPr marL="0" indent="0">
              <a:buNone/>
              <a:defRPr sz="3508">
                <a:solidFill>
                  <a:srgbClr val="FFFFFF"/>
                </a:solidFill>
              </a:defRPr>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a:xfrm>
            <a:off x="816587" y="28521752"/>
            <a:ext cx="4593304" cy="1612128"/>
          </a:xfrm>
        </p:spPr>
        <p:txBody>
          <a:bodyPr/>
          <a:lstStyle>
            <a:lvl1pPr algn="l">
              <a:defRPr/>
            </a:lvl1p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6" name="Footer Placeholder 5"/>
          <p:cNvSpPr>
            <a:spLocks noGrp="1"/>
          </p:cNvSpPr>
          <p:nvPr>
            <p:ph type="ftr" sz="quarter" idx="11"/>
          </p:nvPr>
        </p:nvSpPr>
        <p:spPr>
          <a:xfrm>
            <a:off x="8421052" y="28521752"/>
            <a:ext cx="8153718" cy="1612128"/>
          </a:xfrm>
        </p:spPr>
        <p:txBody>
          <a:bodyPr/>
          <a:lstStyle>
            <a:lvl1pPr algn="l">
              <a:defRPr>
                <a:solidFill>
                  <a:schemeClr val="tx2"/>
                </a:solidFill>
              </a:defRPr>
            </a:lvl1pPr>
          </a:lstStyle>
          <a:p>
            <a:endParaRPr lang="ja-JP" altLang="en-US">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84838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924812" y="22407182"/>
            <a:ext cx="17751044" cy="3633597"/>
          </a:xfrm>
        </p:spPr>
        <p:txBody>
          <a:bodyPr tIns="0" bIns="0" anchor="b">
            <a:noAutofit/>
          </a:bodyPr>
          <a:lstStyle>
            <a:lvl1pPr>
              <a:defRPr sz="8420" b="0">
                <a:solidFill>
                  <a:srgbClr val="FFFFFF"/>
                </a:solidFill>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924812" y="26081152"/>
            <a:ext cx="17751044" cy="2624265"/>
          </a:xfrm>
        </p:spPr>
        <p:txBody>
          <a:bodyPr lIns="91440" tIns="0" rIns="91440" bIns="0">
            <a:normAutofit/>
          </a:bodyPr>
          <a:lstStyle>
            <a:lvl1pPr marL="0" indent="0">
              <a:spcBef>
                <a:spcPts val="0"/>
              </a:spcBef>
              <a:spcAft>
                <a:spcPts val="1403"/>
              </a:spcAft>
              <a:buNone/>
              <a:defRPr sz="3508">
                <a:solidFill>
                  <a:srgbClr val="FFFFFF"/>
                </a:solidFill>
              </a:defRPr>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2015/12/17</a:t>
            </a:fld>
            <a:endParaRPr lang="ja-JP" altLang="en-US">
              <a:solidFill>
                <a:prstClr val="black">
                  <a:lumMod val="50000"/>
                  <a:lumOff val="50000"/>
                </a:prstClr>
              </a:solidFill>
            </a:endParaRPr>
          </a:p>
        </p:txBody>
      </p:sp>
      <p:sp>
        <p:nvSpPr>
          <p:cNvPr id="6" name="Footer Placeholder 5"/>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86517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4812" y="1265439"/>
            <a:ext cx="17644110" cy="6405495"/>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924811" y="8149428"/>
            <a:ext cx="17644112" cy="17764252"/>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924815" y="28521752"/>
            <a:ext cx="4336775" cy="1612128"/>
          </a:xfrm>
          <a:prstGeom prst="rect">
            <a:avLst/>
          </a:prstGeom>
        </p:spPr>
        <p:txBody>
          <a:bodyPr vert="horz" lIns="91440" tIns="45720" rIns="91440" bIns="45720" rtlCol="0" anchor="ctr"/>
          <a:lstStyle>
            <a:lvl1pPr algn="l">
              <a:defRPr sz="2105">
                <a:solidFill>
                  <a:srgbClr val="FFFFFF"/>
                </a:solidFill>
              </a:defRPr>
            </a:lvl1pPr>
          </a:lstStyle>
          <a:p>
            <a:pPr defTabSz="2951897"/>
            <a:fld id="{4BCC94C0-A1F4-4642-83E1-185FB3EE24AC}" type="datetimeFigureOut">
              <a:rPr lang="ja-JP" altLang="en-US" smtClean="0">
                <a:solidFill>
                  <a:prstClr val="black">
                    <a:lumMod val="50000"/>
                    <a:lumOff val="50000"/>
                  </a:prstClr>
                </a:solidFill>
              </a:rPr>
              <a:pPr defTabSz="2951897"/>
              <a:t>2015/12/17</a:t>
            </a:fld>
            <a:endParaRPr lang="ja-JP" altLang="en-US">
              <a:solidFill>
                <a:prstClr val="black">
                  <a:lumMod val="50000"/>
                  <a:lumOff val="50000"/>
                </a:prstClr>
              </a:solidFill>
            </a:endParaRPr>
          </a:p>
        </p:txBody>
      </p:sp>
      <p:sp>
        <p:nvSpPr>
          <p:cNvPr id="5" name="Footer Placeholder 4"/>
          <p:cNvSpPr>
            <a:spLocks noGrp="1"/>
          </p:cNvSpPr>
          <p:nvPr>
            <p:ph type="ftr" sz="quarter" idx="3"/>
          </p:nvPr>
        </p:nvSpPr>
        <p:spPr>
          <a:xfrm>
            <a:off x="6466185" y="28521752"/>
            <a:ext cx="8460002" cy="1612128"/>
          </a:xfrm>
          <a:prstGeom prst="rect">
            <a:avLst/>
          </a:prstGeom>
        </p:spPr>
        <p:txBody>
          <a:bodyPr vert="horz" lIns="91440" tIns="45720" rIns="91440" bIns="45720" rtlCol="0" anchor="ctr"/>
          <a:lstStyle>
            <a:lvl1pPr algn="ctr">
              <a:defRPr sz="2105" cap="all" baseline="0">
                <a:solidFill>
                  <a:srgbClr val="FFFFFF"/>
                </a:solidFill>
              </a:defRPr>
            </a:lvl1pPr>
          </a:lstStyle>
          <a:p>
            <a:pPr defTabSz="2951897"/>
            <a:endParaRPr lang="ja-JP" altLang="en-US">
              <a:solidFill>
                <a:prstClr val="black">
                  <a:lumMod val="50000"/>
                  <a:lumOff val="50000"/>
                </a:prstClr>
              </a:solidFill>
            </a:endParaRPr>
          </a:p>
        </p:txBody>
      </p:sp>
      <p:sp>
        <p:nvSpPr>
          <p:cNvPr id="6" name="Slide Number Placeholder 5"/>
          <p:cNvSpPr>
            <a:spLocks noGrp="1"/>
          </p:cNvSpPr>
          <p:nvPr>
            <p:ph type="sldNum" sz="quarter" idx="4"/>
          </p:nvPr>
        </p:nvSpPr>
        <p:spPr>
          <a:xfrm>
            <a:off x="17367056" y="28521752"/>
            <a:ext cx="2301511" cy="1612128"/>
          </a:xfrm>
          <a:prstGeom prst="rect">
            <a:avLst/>
          </a:prstGeom>
        </p:spPr>
        <p:txBody>
          <a:bodyPr vert="horz" lIns="91440" tIns="45720" rIns="91440" bIns="45720" rtlCol="0" anchor="ctr"/>
          <a:lstStyle>
            <a:lvl1pPr algn="r">
              <a:defRPr sz="2456">
                <a:solidFill>
                  <a:srgbClr val="FFFFFF"/>
                </a:solidFill>
              </a:defRPr>
            </a:lvl1pPr>
          </a:lstStyle>
          <a:p>
            <a:pPr defTabSz="2951897"/>
            <a:fld id="{698BC9E8-A726-48DE-A4EC-8069DF82B8ED}" type="slidenum">
              <a:rPr lang="ja-JP" altLang="en-US" smtClean="0">
                <a:solidFill>
                  <a:prstClr val="black">
                    <a:lumMod val="50000"/>
                    <a:lumOff val="50000"/>
                  </a:prstClr>
                </a:solidFill>
              </a:rPr>
              <a:pPr defTabSz="2951897"/>
              <a:t>‹#›</a:t>
            </a:fld>
            <a:endParaRPr lang="ja-JP" altLang="en-US">
              <a:solidFill>
                <a:prstClr val="black">
                  <a:lumMod val="50000"/>
                  <a:lumOff val="50000"/>
                </a:prstClr>
              </a:solidFill>
            </a:endParaRPr>
          </a:p>
        </p:txBody>
      </p:sp>
      <p:cxnSp>
        <p:nvCxnSpPr>
          <p:cNvPr id="10" name="Straight Connector 9"/>
          <p:cNvCxnSpPr/>
          <p:nvPr/>
        </p:nvCxnSpPr>
        <p:spPr>
          <a:xfrm>
            <a:off x="2093654" y="7673068"/>
            <a:ext cx="1748370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84782"/>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Lst>
  <p:txStyles>
    <p:titleStyle>
      <a:lvl1pPr algn="l" defTabSz="2138690" rtl="0" eaLnBrk="1" latinLnBrk="0" hangingPunct="1">
        <a:lnSpc>
          <a:spcPct val="85000"/>
        </a:lnSpc>
        <a:spcBef>
          <a:spcPct val="0"/>
        </a:spcBef>
        <a:buNone/>
        <a:defRPr kumimoji="1" sz="11227" kern="1200" spc="-117" baseline="0">
          <a:solidFill>
            <a:schemeClr val="tx1">
              <a:lumMod val="75000"/>
              <a:lumOff val="25000"/>
            </a:schemeClr>
          </a:solidFill>
          <a:latin typeface="+mj-lt"/>
          <a:ea typeface="+mj-ea"/>
          <a:cs typeface="+mj-cs"/>
        </a:defRPr>
      </a:lvl1pPr>
    </p:titleStyle>
    <p:bodyStyle>
      <a:lvl1pPr marL="213869" indent="-213869" algn="l" defTabSz="2138690" rtl="0" eaLnBrk="1" latinLnBrk="0" hangingPunct="1">
        <a:lnSpc>
          <a:spcPct val="90000"/>
        </a:lnSpc>
        <a:spcBef>
          <a:spcPts val="2807"/>
        </a:spcBef>
        <a:spcAft>
          <a:spcPts val="468"/>
        </a:spcAft>
        <a:buClr>
          <a:schemeClr val="accent1"/>
        </a:buClr>
        <a:buSzPct val="100000"/>
        <a:buFont typeface="Calibri" panose="020F0502020204030204" pitchFamily="34" charset="0"/>
        <a:buChar char=" "/>
        <a:defRPr kumimoji="1" sz="4678" kern="1200">
          <a:solidFill>
            <a:schemeClr val="tx1">
              <a:lumMod val="75000"/>
              <a:lumOff val="25000"/>
            </a:schemeClr>
          </a:solidFill>
          <a:latin typeface="+mn-lt"/>
          <a:ea typeface="+mn-ea"/>
          <a:cs typeface="+mn-cs"/>
        </a:defRPr>
      </a:lvl1pPr>
      <a:lvl2pPr marL="898250" indent="-427738" algn="l" defTabSz="2138690" rtl="0" eaLnBrk="1" latinLnBrk="0" hangingPunct="1">
        <a:lnSpc>
          <a:spcPct val="90000"/>
        </a:lnSpc>
        <a:spcBef>
          <a:spcPts val="468"/>
        </a:spcBef>
        <a:spcAft>
          <a:spcPts val="936"/>
        </a:spcAft>
        <a:buClr>
          <a:schemeClr val="accent1"/>
        </a:buClr>
        <a:buFont typeface="Calibri" pitchFamily="34" charset="0"/>
        <a:buChar char="◦"/>
        <a:defRPr kumimoji="1" sz="4210" kern="1200">
          <a:solidFill>
            <a:schemeClr val="tx1">
              <a:lumMod val="75000"/>
              <a:lumOff val="25000"/>
            </a:schemeClr>
          </a:solidFill>
          <a:latin typeface="+mn-lt"/>
          <a:ea typeface="+mn-ea"/>
          <a:cs typeface="+mn-cs"/>
        </a:defRPr>
      </a:lvl2pPr>
      <a:lvl3pPr marL="1325988" indent="-427738"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3pPr>
      <a:lvl4pPr marL="1753726" indent="-427738"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4pPr>
      <a:lvl5pPr marL="2181464" indent="-427738"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5pPr>
      <a:lvl6pPr marL="2572790" indent="-534673"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6pPr>
      <a:lvl7pPr marL="3040570" indent="-534673"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7pPr>
      <a:lvl8pPr marL="3508350" indent="-534673"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8pPr>
      <a:lvl9pPr marL="3976130" indent="-534673" algn="l" defTabSz="2138690" rtl="0" eaLnBrk="1" latinLnBrk="0" hangingPunct="1">
        <a:lnSpc>
          <a:spcPct val="90000"/>
        </a:lnSpc>
        <a:spcBef>
          <a:spcPts val="468"/>
        </a:spcBef>
        <a:spcAft>
          <a:spcPts val="936"/>
        </a:spcAft>
        <a:buClr>
          <a:schemeClr val="accent1"/>
        </a:buClr>
        <a:buFont typeface="Calibri" pitchFamily="34" charset="0"/>
        <a:buChar char="◦"/>
        <a:defRPr kumimoji="1" sz="3274" kern="1200">
          <a:solidFill>
            <a:schemeClr val="tx1">
              <a:lumMod val="75000"/>
              <a:lumOff val="25000"/>
            </a:schemeClr>
          </a:solidFill>
          <a:latin typeface="+mn-lt"/>
          <a:ea typeface="+mn-ea"/>
          <a:cs typeface="+mn-cs"/>
        </a:defRPr>
      </a:lvl9pPr>
    </p:bodyStyle>
    <p:otherStyle>
      <a:defPPr>
        <a:defRPr lang="en-US"/>
      </a:defPPr>
      <a:lvl1pPr marL="0" algn="l" defTabSz="2138690" rtl="0" eaLnBrk="1" latinLnBrk="0" hangingPunct="1">
        <a:defRPr kumimoji="1" sz="4210" kern="1200">
          <a:solidFill>
            <a:schemeClr val="tx1"/>
          </a:solidFill>
          <a:latin typeface="+mn-lt"/>
          <a:ea typeface="+mn-ea"/>
          <a:cs typeface="+mn-cs"/>
        </a:defRPr>
      </a:lvl1pPr>
      <a:lvl2pPr marL="1069345" algn="l" defTabSz="2138690" rtl="0" eaLnBrk="1" latinLnBrk="0" hangingPunct="1">
        <a:defRPr kumimoji="1" sz="4210" kern="1200">
          <a:solidFill>
            <a:schemeClr val="tx1"/>
          </a:solidFill>
          <a:latin typeface="+mn-lt"/>
          <a:ea typeface="+mn-ea"/>
          <a:cs typeface="+mn-cs"/>
        </a:defRPr>
      </a:lvl2pPr>
      <a:lvl3pPr marL="2138690" algn="l" defTabSz="2138690" rtl="0" eaLnBrk="1" latinLnBrk="0" hangingPunct="1">
        <a:defRPr kumimoji="1" sz="4210" kern="1200">
          <a:solidFill>
            <a:schemeClr val="tx1"/>
          </a:solidFill>
          <a:latin typeface="+mn-lt"/>
          <a:ea typeface="+mn-ea"/>
          <a:cs typeface="+mn-cs"/>
        </a:defRPr>
      </a:lvl3pPr>
      <a:lvl4pPr marL="3208035" algn="l" defTabSz="2138690" rtl="0" eaLnBrk="1" latinLnBrk="0" hangingPunct="1">
        <a:defRPr kumimoji="1" sz="4210" kern="1200">
          <a:solidFill>
            <a:schemeClr val="tx1"/>
          </a:solidFill>
          <a:latin typeface="+mn-lt"/>
          <a:ea typeface="+mn-ea"/>
          <a:cs typeface="+mn-cs"/>
        </a:defRPr>
      </a:lvl4pPr>
      <a:lvl5pPr marL="4277380" algn="l" defTabSz="2138690" rtl="0" eaLnBrk="1" latinLnBrk="0" hangingPunct="1">
        <a:defRPr kumimoji="1" sz="4210" kern="1200">
          <a:solidFill>
            <a:schemeClr val="tx1"/>
          </a:solidFill>
          <a:latin typeface="+mn-lt"/>
          <a:ea typeface="+mn-ea"/>
          <a:cs typeface="+mn-cs"/>
        </a:defRPr>
      </a:lvl5pPr>
      <a:lvl6pPr marL="5346725" algn="l" defTabSz="2138690" rtl="0" eaLnBrk="1" latinLnBrk="0" hangingPunct="1">
        <a:defRPr kumimoji="1" sz="4210" kern="1200">
          <a:solidFill>
            <a:schemeClr val="tx1"/>
          </a:solidFill>
          <a:latin typeface="+mn-lt"/>
          <a:ea typeface="+mn-ea"/>
          <a:cs typeface="+mn-cs"/>
        </a:defRPr>
      </a:lvl6pPr>
      <a:lvl7pPr marL="6416070" algn="l" defTabSz="2138690" rtl="0" eaLnBrk="1" latinLnBrk="0" hangingPunct="1">
        <a:defRPr kumimoji="1" sz="4210" kern="1200">
          <a:solidFill>
            <a:schemeClr val="tx1"/>
          </a:solidFill>
          <a:latin typeface="+mn-lt"/>
          <a:ea typeface="+mn-ea"/>
          <a:cs typeface="+mn-cs"/>
        </a:defRPr>
      </a:lvl7pPr>
      <a:lvl8pPr marL="7485416" algn="l" defTabSz="2138690" rtl="0" eaLnBrk="1" latinLnBrk="0" hangingPunct="1">
        <a:defRPr kumimoji="1" sz="4210" kern="1200">
          <a:solidFill>
            <a:schemeClr val="tx1"/>
          </a:solidFill>
          <a:latin typeface="+mn-lt"/>
          <a:ea typeface="+mn-ea"/>
          <a:cs typeface="+mn-cs"/>
        </a:defRPr>
      </a:lvl8pPr>
      <a:lvl9pPr marL="8554761" algn="l" defTabSz="2138690" rtl="0" eaLnBrk="1" latinLnBrk="0" hangingPunct="1">
        <a:defRPr kumimoji="1"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package" Target="../embeddings/Microsoft_Excel_______2.xlsx"/><Relationship Id="rId5" Type="http://schemas.openxmlformats.org/officeDocument/2006/relationships/image" Target="../media/image1.emf"/><Relationship Id="rId4" Type="http://schemas.openxmlformats.org/officeDocument/2006/relationships/package" Target="../embeddings/Microsoft_Excel_______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オブジェクト 22"/>
          <p:cNvGraphicFramePr>
            <a:graphicFrameLocks noChangeAspect="1"/>
          </p:cNvGraphicFramePr>
          <p:nvPr>
            <p:extLst>
              <p:ext uri="{D42A27DB-BD31-4B8C-83A1-F6EECF244321}">
                <p14:modId xmlns:p14="http://schemas.microsoft.com/office/powerpoint/2010/main" val="3412385905"/>
              </p:ext>
            </p:extLst>
          </p:nvPr>
        </p:nvGraphicFramePr>
        <p:xfrm>
          <a:off x="10408735" y="7189218"/>
          <a:ext cx="10219838" cy="7352402"/>
        </p:xfrm>
        <a:graphic>
          <a:graphicData uri="http://schemas.openxmlformats.org/presentationml/2006/ole">
            <mc:AlternateContent xmlns:mc="http://schemas.openxmlformats.org/markup-compatibility/2006">
              <mc:Choice xmlns:v="urn:schemas-microsoft-com:vml" Requires="v">
                <p:oleObj spid="_x0000_s1053" name="ワークシート" r:id="rId4" imgW="16108682" imgH="11588456" progId="Excel.Sheet.12">
                  <p:embed/>
                </p:oleObj>
              </mc:Choice>
              <mc:Fallback>
                <p:oleObj name="ワークシート" r:id="rId4" imgW="16108682" imgH="11588456" progId="Excel.Sheet.12">
                  <p:embed/>
                  <p:pic>
                    <p:nvPicPr>
                      <p:cNvPr id="0" name=""/>
                      <p:cNvPicPr/>
                      <p:nvPr/>
                    </p:nvPicPr>
                    <p:blipFill>
                      <a:blip r:embed="rId5"/>
                      <a:stretch>
                        <a:fillRect/>
                      </a:stretch>
                    </p:blipFill>
                    <p:spPr>
                      <a:xfrm>
                        <a:off x="10408735" y="7189218"/>
                        <a:ext cx="10219838" cy="7352402"/>
                      </a:xfrm>
                      <a:prstGeom prst="rect">
                        <a:avLst/>
                      </a:prstGeom>
                    </p:spPr>
                  </p:pic>
                </p:oleObj>
              </mc:Fallback>
            </mc:AlternateContent>
          </a:graphicData>
        </a:graphic>
      </p:graphicFrame>
      <p:sp>
        <p:nvSpPr>
          <p:cNvPr id="3" name="テキスト ボックス 2"/>
          <p:cNvSpPr txBox="1"/>
          <p:nvPr/>
        </p:nvSpPr>
        <p:spPr>
          <a:xfrm flipH="1">
            <a:off x="394041" y="204693"/>
            <a:ext cx="20431999" cy="5278368"/>
          </a:xfrm>
          <a:prstGeom prst="rect">
            <a:avLst/>
          </a:prstGeom>
          <a:noFill/>
        </p:spPr>
        <p:txBody>
          <a:bodyPr wrap="square" rtlCol="0">
            <a:spAutoFit/>
          </a:bodyPr>
          <a:lstStyle/>
          <a:p>
            <a:pPr algn="ctr">
              <a:lnSpc>
                <a:spcPct val="150000"/>
              </a:lnSpc>
            </a:pPr>
            <a:r>
              <a:rPr lang="ja-JP" altLang="en-US" sz="8800" dirty="0"/>
              <a:t>大学祭来場者数を予測する数理</a:t>
            </a:r>
            <a:r>
              <a:rPr lang="ja-JP" altLang="en-US" sz="8800" dirty="0" smtClean="0"/>
              <a:t>モデル</a:t>
            </a:r>
            <a:endParaRPr lang="en-US" altLang="ja-JP" sz="8800" dirty="0" smtClean="0"/>
          </a:p>
          <a:p>
            <a:pPr algn="r">
              <a:lnSpc>
                <a:spcPct val="150000"/>
              </a:lnSpc>
            </a:pPr>
            <a:r>
              <a:rPr lang="ja-JP" altLang="en-US" sz="6000" dirty="0" smtClean="0">
                <a:ln w="0"/>
              </a:rPr>
              <a:t>矢吹</a:t>
            </a:r>
            <a:r>
              <a:rPr lang="ja-JP" altLang="en-US" sz="6000" dirty="0">
                <a:ln w="0"/>
              </a:rPr>
              <a:t>研究室　</a:t>
            </a:r>
            <a:r>
              <a:rPr lang="en-US" altLang="ja-JP" sz="6000" dirty="0" smtClean="0">
                <a:ln w="0"/>
              </a:rPr>
              <a:t>1342045</a:t>
            </a:r>
            <a:r>
              <a:rPr lang="ja-JP" altLang="ja-JP" sz="6000" dirty="0">
                <a:ln w="0"/>
              </a:rPr>
              <a:t>　</a:t>
            </a:r>
            <a:r>
              <a:rPr lang="ja-JP" altLang="en-US" sz="6000" dirty="0" smtClean="0">
                <a:ln w="0"/>
              </a:rPr>
              <a:t>川手　元稀</a:t>
            </a:r>
            <a:endParaRPr lang="ja-JP" altLang="en-US" sz="6000" dirty="0">
              <a:ln w="0"/>
            </a:endParaRPr>
          </a:p>
          <a:p>
            <a:endParaRPr kumimoji="1" lang="ja-JP" altLang="en-US" sz="11500" dirty="0"/>
          </a:p>
        </p:txBody>
      </p:sp>
      <p:sp>
        <p:nvSpPr>
          <p:cNvPr id="31" name="テキスト ボックス 30"/>
          <p:cNvSpPr txBox="1"/>
          <p:nvPr/>
        </p:nvSpPr>
        <p:spPr>
          <a:xfrm>
            <a:off x="1183931" y="19604483"/>
            <a:ext cx="19785938" cy="4708981"/>
          </a:xfrm>
          <a:prstGeom prst="rect">
            <a:avLst/>
          </a:prstGeom>
          <a:noFill/>
          <a:ln>
            <a:solidFill>
              <a:schemeClr val="accent1"/>
            </a:solidFill>
          </a:ln>
        </p:spPr>
        <p:txBody>
          <a:bodyPr wrap="square" rtlCol="0">
            <a:spAutoFit/>
          </a:bodyPr>
          <a:lstStyle/>
          <a:p>
            <a:r>
              <a:rPr kumimoji="1" lang="ja-JP" altLang="en-US" sz="6000" u="sng" dirty="0" smtClean="0"/>
              <a:t>◎</a:t>
            </a:r>
            <a:r>
              <a:rPr lang="ja-JP" altLang="en-US" sz="6000" u="sng" dirty="0" smtClean="0"/>
              <a:t>研究方法</a:t>
            </a:r>
            <a:endParaRPr lang="en-US" altLang="ja-JP" sz="6000" u="sng" dirty="0" smtClean="0"/>
          </a:p>
          <a:p>
            <a:r>
              <a:rPr kumimoji="1" lang="ja-JP" altLang="en-US" sz="6000" dirty="0" smtClean="0"/>
              <a:t>津田</a:t>
            </a:r>
            <a:r>
              <a:rPr kumimoji="1" lang="ja-JP" altLang="en-US" sz="6000" dirty="0" smtClean="0"/>
              <a:t>沼祭の来場者数に関するデータを集め，回帰分析を行う</a:t>
            </a:r>
            <a:r>
              <a:rPr kumimoji="1" lang="ja-JP" altLang="en-US" sz="6000" dirty="0" smtClean="0"/>
              <a:t>．</a:t>
            </a:r>
            <a:r>
              <a:rPr lang="ja-JP" altLang="en-US" sz="6000" dirty="0" smtClean="0"/>
              <a:t>目的</a:t>
            </a:r>
            <a:r>
              <a:rPr lang="ja-JP" altLang="en-US" sz="6000" dirty="0" smtClean="0"/>
              <a:t>変数・・・来場者数　説明変数・・・データ項目</a:t>
            </a:r>
            <a:endParaRPr lang="en-US" altLang="ja-JP" sz="6000" dirty="0" smtClean="0"/>
          </a:p>
          <a:p>
            <a:r>
              <a:rPr lang="ja-JP" altLang="en-US" sz="6000" dirty="0" smtClean="0"/>
              <a:t>データ</a:t>
            </a:r>
            <a:r>
              <a:rPr lang="ja-JP" altLang="en-US" sz="6000" dirty="0" smtClean="0"/>
              <a:t>項目・・・来場者数，ブースの合計数・運営人数，開催日時，本祭</a:t>
            </a:r>
            <a:r>
              <a:rPr lang="en-US" altLang="ja-JP" sz="6000" dirty="0" smtClean="0"/>
              <a:t>3</a:t>
            </a:r>
            <a:r>
              <a:rPr lang="ja-JP" altLang="en-US" sz="6000" dirty="0" smtClean="0"/>
              <a:t>日間の</a:t>
            </a:r>
            <a:r>
              <a:rPr lang="ja-JP" altLang="en-US" sz="6000" dirty="0" smtClean="0"/>
              <a:t>天候</a:t>
            </a:r>
            <a:endParaRPr lang="en-US" altLang="ja-JP" sz="6000" dirty="0"/>
          </a:p>
        </p:txBody>
      </p:sp>
      <p:sp>
        <p:nvSpPr>
          <p:cNvPr id="32" name="テキスト ボックス 31"/>
          <p:cNvSpPr txBox="1"/>
          <p:nvPr/>
        </p:nvSpPr>
        <p:spPr>
          <a:xfrm>
            <a:off x="1152344" y="24519632"/>
            <a:ext cx="19817525" cy="3785652"/>
          </a:xfrm>
          <a:prstGeom prst="rect">
            <a:avLst/>
          </a:prstGeom>
          <a:noFill/>
          <a:ln>
            <a:solidFill>
              <a:srgbClr val="FF0000"/>
            </a:solidFill>
          </a:ln>
        </p:spPr>
        <p:txBody>
          <a:bodyPr wrap="square" rtlCol="0">
            <a:spAutoFit/>
          </a:bodyPr>
          <a:lstStyle/>
          <a:p>
            <a:r>
              <a:rPr kumimoji="1" lang="ja-JP" altLang="en-US" sz="6000" u="sng" dirty="0" smtClean="0"/>
              <a:t>◎</a:t>
            </a:r>
            <a:r>
              <a:rPr lang="ja-JP" altLang="en-US" sz="6000" u="sng" dirty="0" smtClean="0"/>
              <a:t>結果</a:t>
            </a:r>
            <a:endParaRPr lang="en-US" altLang="ja-JP" sz="6000" u="sng" dirty="0" smtClean="0"/>
          </a:p>
          <a:p>
            <a:r>
              <a:rPr lang="ja-JP" altLang="en-US" sz="6000" dirty="0" smtClean="0"/>
              <a:t>有効的</a:t>
            </a:r>
            <a:r>
              <a:rPr lang="ja-JP" altLang="en-US" sz="6000" dirty="0" smtClean="0"/>
              <a:t>な予測式は立てられなかった</a:t>
            </a:r>
            <a:r>
              <a:rPr lang="ja-JP" altLang="en-US" sz="6000" dirty="0" smtClean="0"/>
              <a:t>．</a:t>
            </a:r>
            <a:endParaRPr lang="en-US" altLang="ja-JP" sz="6000" dirty="0" smtClean="0"/>
          </a:p>
          <a:p>
            <a:r>
              <a:rPr lang="ja-JP" altLang="en-US" sz="6000" dirty="0" smtClean="0"/>
              <a:t>今回</a:t>
            </a:r>
            <a:r>
              <a:rPr lang="ja-JP" altLang="en-US" sz="6000" dirty="0" smtClean="0"/>
              <a:t>集めたデータ項目の中で関係性があったのは</a:t>
            </a:r>
            <a:r>
              <a:rPr lang="en-US" altLang="ja-JP" sz="6000" dirty="0" smtClean="0"/>
              <a:t>1</a:t>
            </a:r>
            <a:r>
              <a:rPr lang="ja-JP" altLang="en-US" sz="6000" dirty="0" smtClean="0"/>
              <a:t>日目の降水量，運営人数であった．</a:t>
            </a:r>
            <a:endParaRPr lang="en-US" altLang="ja-JP" sz="6000" dirty="0" smtClean="0"/>
          </a:p>
        </p:txBody>
      </p:sp>
      <p:grpSp>
        <p:nvGrpSpPr>
          <p:cNvPr id="30" name="グループ化 29"/>
          <p:cNvGrpSpPr/>
          <p:nvPr/>
        </p:nvGrpSpPr>
        <p:grpSpPr>
          <a:xfrm>
            <a:off x="1183930" y="3834731"/>
            <a:ext cx="19785939" cy="16500438"/>
            <a:chOff x="1183930" y="3834731"/>
            <a:chExt cx="19785939" cy="16500438"/>
          </a:xfrm>
        </p:grpSpPr>
        <p:grpSp>
          <p:nvGrpSpPr>
            <p:cNvPr id="2" name="グループ化 1"/>
            <p:cNvGrpSpPr/>
            <p:nvPr/>
          </p:nvGrpSpPr>
          <p:grpSpPr>
            <a:xfrm>
              <a:off x="1449341" y="4028438"/>
              <a:ext cx="19048117" cy="16306731"/>
              <a:chOff x="1349442" y="3402683"/>
              <a:chExt cx="19048117" cy="16306731"/>
            </a:xfrm>
          </p:grpSpPr>
          <p:grpSp>
            <p:nvGrpSpPr>
              <p:cNvPr id="19" name="グループ化 18"/>
              <p:cNvGrpSpPr/>
              <p:nvPr/>
            </p:nvGrpSpPr>
            <p:grpSpPr>
              <a:xfrm>
                <a:off x="1349442" y="3402683"/>
                <a:ext cx="19048117" cy="10396152"/>
                <a:chOff x="1802851" y="3174583"/>
                <a:chExt cx="19048117" cy="10396152"/>
              </a:xfrm>
            </p:grpSpPr>
            <p:sp>
              <p:nvSpPr>
                <p:cNvPr id="6" name="テキスト ボックス 5"/>
                <p:cNvSpPr txBox="1"/>
                <p:nvPr/>
              </p:nvSpPr>
              <p:spPr>
                <a:xfrm>
                  <a:off x="1802851" y="3174583"/>
                  <a:ext cx="19048117" cy="424731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6000" u="sng" dirty="0" smtClean="0">
                      <a:latin typeface="+mj-ea"/>
                      <a:ea typeface="+mj-ea"/>
                    </a:rPr>
                    <a:t>◎背景</a:t>
                  </a:r>
                  <a:endParaRPr lang="en-US" altLang="ja-JP" sz="6000" u="sng" dirty="0">
                    <a:latin typeface="+mj-ea"/>
                    <a:ea typeface="+mj-ea"/>
                  </a:endParaRPr>
                </a:p>
                <a:p>
                  <a:r>
                    <a:rPr lang="ja-JP" altLang="en-US" sz="6000" dirty="0"/>
                    <a:t> </a:t>
                  </a:r>
                  <a:r>
                    <a:rPr lang="ja-JP" altLang="en-US" sz="6000" dirty="0" smtClean="0"/>
                    <a:t>近年</a:t>
                  </a:r>
                  <a:r>
                    <a:rPr lang="ja-JP" altLang="en-US" sz="6000" dirty="0" smtClean="0"/>
                    <a:t>，津田沼祭の来場者は</a:t>
                  </a:r>
                  <a:r>
                    <a:rPr lang="ja-JP" altLang="en-US" sz="6000" u="sng" dirty="0" smtClean="0">
                      <a:solidFill>
                        <a:schemeClr val="tx1"/>
                      </a:solidFill>
                    </a:rPr>
                    <a:t>増加傾向</a:t>
                  </a:r>
                  <a:r>
                    <a:rPr lang="ja-JP" altLang="en-US" sz="6000" dirty="0" smtClean="0"/>
                    <a:t>にある．</a:t>
                  </a:r>
                  <a:endParaRPr lang="en-US" altLang="ja-JP" sz="6000" dirty="0"/>
                </a:p>
                <a:p>
                  <a:pPr algn="ctr"/>
                  <a:endParaRPr lang="en-US" altLang="ja-JP" sz="4800" dirty="0" smtClean="0"/>
                </a:p>
                <a:p>
                  <a:pPr algn="ctr"/>
                  <a:endParaRPr kumimoji="1" lang="en-US" altLang="ja-JP" sz="4800" dirty="0"/>
                </a:p>
                <a:p>
                  <a:pPr algn="ctr"/>
                  <a:endParaRPr lang="en-US" altLang="ja-JP" sz="4800" dirty="0" smtClean="0"/>
                </a:p>
              </p:txBody>
            </p:sp>
            <p:sp>
              <p:nvSpPr>
                <p:cNvPr id="5" name="右矢印 4"/>
                <p:cNvSpPr/>
                <p:nvPr/>
              </p:nvSpPr>
              <p:spPr>
                <a:xfrm rot="5400000">
                  <a:off x="7340286" y="10852160"/>
                  <a:ext cx="2518797" cy="2918353"/>
                </a:xfrm>
                <a:prstGeom prst="rightArrow">
                  <a:avLst>
                    <a:gd name="adj1" fmla="val 44431"/>
                    <a:gd name="adj2"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grpSp>
              <p:nvGrpSpPr>
                <p:cNvPr id="15" name="グループ化 14"/>
                <p:cNvGrpSpPr/>
                <p:nvPr/>
              </p:nvGrpSpPr>
              <p:grpSpPr>
                <a:xfrm>
                  <a:off x="1862093" y="5298241"/>
                  <a:ext cx="9751502" cy="3990211"/>
                  <a:chOff x="2556496" y="5533152"/>
                  <a:chExt cx="9751502" cy="3990211"/>
                </a:xfrm>
              </p:grpSpPr>
              <p:sp>
                <p:nvSpPr>
                  <p:cNvPr id="13" name="円/楕円 12"/>
                  <p:cNvSpPr/>
                  <p:nvPr/>
                </p:nvSpPr>
                <p:spPr>
                  <a:xfrm>
                    <a:off x="2556496" y="5533152"/>
                    <a:ext cx="8672466" cy="399021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3143087" y="6483181"/>
                    <a:ext cx="9164911" cy="1877437"/>
                  </a:xfrm>
                  <a:prstGeom prst="rect">
                    <a:avLst/>
                  </a:prstGeom>
                  <a:noFill/>
                </p:spPr>
                <p:txBody>
                  <a:bodyPr wrap="square" rtlCol="0">
                    <a:spAutoFit/>
                  </a:bodyPr>
                  <a:lstStyle/>
                  <a:p>
                    <a:r>
                      <a:rPr lang="ja-JP" altLang="en-US" b="1" dirty="0">
                        <a:latin typeface="+mj-ea"/>
                      </a:rPr>
                      <a:t>しかし問題も・・・</a:t>
                    </a:r>
                    <a:endParaRPr lang="en-US" altLang="ja-JP" b="1" dirty="0">
                      <a:latin typeface="+mj-ea"/>
                    </a:endParaRPr>
                  </a:p>
                  <a:p>
                    <a:r>
                      <a:rPr kumimoji="1" lang="ja-JP" altLang="en-US" dirty="0" smtClean="0"/>
                      <a:t>人の将棋倒し，迷子</a:t>
                    </a:r>
                    <a:r>
                      <a:rPr kumimoji="1" lang="en-US" altLang="ja-JP" dirty="0" err="1" smtClean="0"/>
                      <a:t>etc</a:t>
                    </a:r>
                    <a:r>
                      <a:rPr lang="en-US" altLang="ja-JP" dirty="0" smtClean="0"/>
                      <a:t>…</a:t>
                    </a:r>
                  </a:p>
                </p:txBody>
              </p:sp>
            </p:grpSp>
            <p:sp>
              <p:nvSpPr>
                <p:cNvPr id="10" name="正方形/長方形 9"/>
                <p:cNvSpPr/>
                <p:nvPr/>
              </p:nvSpPr>
              <p:spPr>
                <a:xfrm>
                  <a:off x="2449776" y="10238481"/>
                  <a:ext cx="5907125" cy="1569660"/>
                </a:xfrm>
                <a:prstGeom prst="rect">
                  <a:avLst/>
                </a:prstGeom>
              </p:spPr>
              <p:txBody>
                <a:bodyPr wrap="square">
                  <a:spAutoFit/>
                </a:bodyPr>
                <a:lstStyle/>
                <a:p>
                  <a:r>
                    <a:rPr lang="ja-JP" altLang="en-US" sz="9600" dirty="0" smtClean="0"/>
                    <a:t>そこで！</a:t>
                  </a:r>
                  <a:endParaRPr lang="ja-JP" altLang="en-US" sz="9600" dirty="0"/>
                </a:p>
              </p:txBody>
            </p:sp>
          </p:grpSp>
          <p:sp>
            <p:nvSpPr>
              <p:cNvPr id="18" name="テキスト ボックス 17"/>
              <p:cNvSpPr txBox="1"/>
              <p:nvPr/>
            </p:nvSpPr>
            <p:spPr>
              <a:xfrm>
                <a:off x="1349442" y="12969107"/>
                <a:ext cx="18605772" cy="6740307"/>
              </a:xfrm>
              <a:prstGeom prst="rect">
                <a:avLst/>
              </a:prstGeom>
              <a:noFill/>
            </p:spPr>
            <p:txBody>
              <a:bodyPr wrap="square" rtlCol="0">
                <a:spAutoFit/>
              </a:bodyPr>
              <a:lstStyle/>
              <a:p>
                <a:r>
                  <a:rPr kumimoji="1" lang="ja-JP" altLang="en-US" sz="6000" u="sng" dirty="0" smtClean="0"/>
                  <a:t>◎目的</a:t>
                </a:r>
                <a:r>
                  <a:rPr kumimoji="1" lang="ja-JP" altLang="en-US" sz="6000" dirty="0" smtClean="0"/>
                  <a:t>　</a:t>
                </a:r>
                <a:endParaRPr kumimoji="1" lang="en-US" altLang="ja-JP" sz="6000" dirty="0" smtClean="0"/>
              </a:p>
              <a:p>
                <a:r>
                  <a:rPr kumimoji="1" lang="ja-JP" altLang="en-US" sz="6000" dirty="0" smtClean="0"/>
                  <a:t>来場者数</a:t>
                </a:r>
                <a:r>
                  <a:rPr kumimoji="1" lang="ja-JP" altLang="en-US" sz="6000" dirty="0" smtClean="0"/>
                  <a:t>を</a:t>
                </a:r>
                <a:r>
                  <a:rPr kumimoji="1" lang="ja-JP" altLang="en-US" sz="6000" dirty="0" smtClean="0"/>
                  <a:t>予測</a:t>
                </a:r>
                <a:r>
                  <a:rPr lang="ja-JP" altLang="en-US" sz="6000" dirty="0" smtClean="0"/>
                  <a:t>できるようにしよう！</a:t>
                </a:r>
                <a:endParaRPr lang="en-US" altLang="ja-JP" sz="6000" dirty="0" smtClean="0"/>
              </a:p>
              <a:p>
                <a:r>
                  <a:rPr lang="ja-JP" altLang="en-US" sz="6000" u="sng" dirty="0" smtClean="0"/>
                  <a:t>◎予測できることでのメリット</a:t>
                </a:r>
                <a:endParaRPr lang="en-US" altLang="ja-JP" sz="6000" u="sng" dirty="0" smtClean="0"/>
              </a:p>
              <a:p>
                <a:r>
                  <a:rPr kumimoji="1" lang="ja-JP" altLang="en-US" sz="6000" dirty="0" smtClean="0"/>
                  <a:t>・予測した来場者数と類似している年に起こった事件を対応できるようになる．</a:t>
                </a:r>
                <a:endParaRPr kumimoji="1" lang="en-US" altLang="ja-JP" sz="6000" dirty="0" smtClean="0"/>
              </a:p>
              <a:p>
                <a:r>
                  <a:rPr lang="ja-JP" altLang="en-US" sz="6000" dirty="0" smtClean="0"/>
                  <a:t>・来場者数に応じて最適人数で運営できる．</a:t>
                </a:r>
                <a:endParaRPr kumimoji="1" lang="en-US" altLang="ja-JP" sz="6000" dirty="0" smtClean="0"/>
              </a:p>
              <a:p>
                <a:r>
                  <a:rPr lang="ja-JP" altLang="en-US" sz="6000" b="1" dirty="0"/>
                  <a:t>　</a:t>
                </a:r>
                <a:endParaRPr kumimoji="1" lang="ja-JP" altLang="en-US" sz="6000" b="1" dirty="0"/>
              </a:p>
            </p:txBody>
          </p:sp>
        </p:grpSp>
        <p:sp>
          <p:nvSpPr>
            <p:cNvPr id="9" name="正方形/長方形 8"/>
            <p:cNvSpPr/>
            <p:nvPr/>
          </p:nvSpPr>
          <p:spPr>
            <a:xfrm>
              <a:off x="1183930" y="3834731"/>
              <a:ext cx="19785939" cy="1555372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円/楕円 3"/>
          <p:cNvSpPr/>
          <p:nvPr/>
        </p:nvSpPr>
        <p:spPr>
          <a:xfrm>
            <a:off x="18644610" y="7393737"/>
            <a:ext cx="1702715" cy="17027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5129809" y="6463730"/>
            <a:ext cx="5840060" cy="707886"/>
          </a:xfrm>
          <a:prstGeom prst="rect">
            <a:avLst/>
          </a:prstGeom>
          <a:noFill/>
        </p:spPr>
        <p:txBody>
          <a:bodyPr wrap="none" rtlCol="0">
            <a:spAutoFit/>
          </a:bodyPr>
          <a:lstStyle/>
          <a:p>
            <a:r>
              <a:rPr kumimoji="1" lang="en-US" altLang="ja-JP" sz="4000" dirty="0" smtClean="0"/>
              <a:t>2015</a:t>
            </a:r>
            <a:r>
              <a:rPr kumimoji="1" lang="ja-JP" altLang="en-US" sz="4000" dirty="0" smtClean="0"/>
              <a:t>年度最高来場者数！</a:t>
            </a:r>
            <a:endParaRPr kumimoji="1" lang="ja-JP" altLang="en-US" sz="4000" dirty="0"/>
          </a:p>
        </p:txBody>
      </p:sp>
      <p:graphicFrame>
        <p:nvGraphicFramePr>
          <p:cNvPr id="29" name="オブジェクト 28"/>
          <p:cNvGraphicFramePr>
            <a:graphicFrameLocks noChangeAspect="1"/>
          </p:cNvGraphicFramePr>
          <p:nvPr>
            <p:extLst>
              <p:ext uri="{D42A27DB-BD31-4B8C-83A1-F6EECF244321}">
                <p14:modId xmlns:p14="http://schemas.microsoft.com/office/powerpoint/2010/main" val="4073895092"/>
              </p:ext>
            </p:extLst>
          </p:nvPr>
        </p:nvGraphicFramePr>
        <p:xfrm>
          <a:off x="13573720" y="24873725"/>
          <a:ext cx="7054853" cy="1334461"/>
        </p:xfrm>
        <a:graphic>
          <a:graphicData uri="http://schemas.openxmlformats.org/presentationml/2006/ole">
            <mc:AlternateContent xmlns:mc="http://schemas.openxmlformats.org/markup-compatibility/2006">
              <mc:Choice xmlns:v="urn:schemas-microsoft-com:vml" Requires="v">
                <p:oleObj spid="_x0000_s1054" name="ワークシート" r:id="rId6" imgW="7553411" imgH="1428670" progId="Excel.Sheet.12">
                  <p:embed/>
                </p:oleObj>
              </mc:Choice>
              <mc:Fallback>
                <p:oleObj name="ワークシート" r:id="rId6" imgW="7553411" imgH="1428670" progId="Excel.Sheet.12">
                  <p:embed/>
                  <p:pic>
                    <p:nvPicPr>
                      <p:cNvPr id="0" name=""/>
                      <p:cNvPicPr/>
                      <p:nvPr/>
                    </p:nvPicPr>
                    <p:blipFill>
                      <a:blip r:embed="rId7"/>
                      <a:stretch>
                        <a:fillRect/>
                      </a:stretch>
                    </p:blipFill>
                    <p:spPr>
                      <a:xfrm>
                        <a:off x="13573720" y="24873725"/>
                        <a:ext cx="7054853" cy="1334461"/>
                      </a:xfrm>
                      <a:prstGeom prst="rect">
                        <a:avLst/>
                      </a:prstGeom>
                    </p:spPr>
                  </p:pic>
                </p:oleObj>
              </mc:Fallback>
            </mc:AlternateContent>
          </a:graphicData>
        </a:graphic>
      </p:graphicFrame>
    </p:spTree>
    <p:extLst>
      <p:ext uri="{BB962C8B-B14F-4D97-AF65-F5344CB8AC3E}">
        <p14:creationId xmlns:p14="http://schemas.microsoft.com/office/powerpoint/2010/main" val="2042564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1359</TotalTime>
  <Words>104</Words>
  <Application>Microsoft Office PowerPoint</Application>
  <PresentationFormat>ユーザー設定</PresentationFormat>
  <Paragraphs>22</Paragraphs>
  <Slides>1</Slides>
  <Notes>1</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1</vt:i4>
      </vt:variant>
    </vt:vector>
  </HeadingPairs>
  <TitlesOfParts>
    <vt:vector size="6" baseType="lpstr">
      <vt:lpstr>ＭＳ Ｐゴシック</vt:lpstr>
      <vt:lpstr>Calibri</vt:lpstr>
      <vt:lpstr>Calibri Light</vt:lpstr>
      <vt:lpstr>レトロスペクト</vt:lpstr>
      <vt:lpstr>Microsoft Excel ワークシート</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onodera</dc:creator>
  <cp:lastModifiedBy>kawate</cp:lastModifiedBy>
  <cp:revision>278</cp:revision>
  <cp:lastPrinted>2015-12-17T08:22:36Z</cp:lastPrinted>
  <dcterms:created xsi:type="dcterms:W3CDTF">2014-09-26T05:41:04Z</dcterms:created>
  <dcterms:modified xsi:type="dcterms:W3CDTF">2015-12-17T08:28:18Z</dcterms:modified>
</cp:coreProperties>
</file>