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28" d="100"/>
          <a:sy n="28" d="100"/>
        </p:scale>
        <p:origin x="2838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4952003" y="1468626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RedPen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45543" y="395648"/>
            <a:ext cx="16489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</a:t>
            </a:r>
            <a:endParaRPr lang="ja-JP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5243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文書ミスを自動で検査するツールで、現在も開発が進んでいる。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じ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自動化</a:t>
            </a:r>
            <a:endParaRPr kumimoji="1" lang="ja-JP" altLang="en-US" sz="2800" dirty="0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文書の添削を機械で行う。</a:t>
            </a:r>
            <a:endParaRPr kumimoji="1" lang="ja-JP" altLang="en-US" sz="4400" dirty="0"/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時間短縮</a:t>
            </a:r>
            <a:endParaRPr kumimoji="1" lang="ja-JP" altLang="en-US" sz="3600" dirty="0"/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</a:t>
            </a:r>
            <a:r>
              <a:rPr lang="ja-JP" altLang="en-US" sz="3600" dirty="0" smtClean="0"/>
              <a:t>が</a:t>
            </a:r>
            <a:r>
              <a:rPr lang="ja-JP" altLang="en-US" sz="3600" dirty="0"/>
              <a:t>少</a:t>
            </a:r>
            <a:r>
              <a:rPr lang="ja-JP" altLang="en-US" sz="3600" dirty="0" smtClean="0"/>
              <a:t>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文</a:t>
            </a:r>
            <a:r>
              <a:rPr lang="ja-JP" altLang="en-US" sz="4400" dirty="0" smtClean="0"/>
              <a:t>書の静的解析ツールを利用できれ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ば、文書作成の質が上がると考えた。</a:t>
            </a:r>
            <a:endParaRPr lang="en-US" altLang="ja-JP" sz="4400" dirty="0" smtClean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64561" y="14821710"/>
            <a:ext cx="14034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卒論概論・書籍からの引用文等を使って動作</a:t>
            </a:r>
            <a:r>
              <a:rPr lang="ja-JP" altLang="en-US" sz="4400" dirty="0"/>
              <a:t>チェック</a:t>
            </a:r>
            <a:r>
              <a:rPr lang="ja-JP" altLang="en-US" sz="4400" dirty="0" smtClean="0"/>
              <a:t>する。</a:t>
            </a:r>
            <a:endParaRPr kumimoji="1" lang="ja-JP" altLang="en-US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502692" y="17064931"/>
            <a:ext cx="11758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動作を確認しながら、</a:t>
            </a:r>
            <a:r>
              <a:rPr lang="ja-JP" altLang="en-US" sz="4400" dirty="0" smtClean="0"/>
              <a:t>設定ファイルを書き換える。</a:t>
            </a:r>
            <a:endParaRPr kumimoji="1" lang="en-US" altLang="ja-JP" sz="4400" dirty="0" smtClean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168101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502692" y="19428918"/>
            <a:ext cx="11806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研究概要文を</a:t>
            </a:r>
            <a:r>
              <a:rPr kumimoji="1" lang="en-US" altLang="ja-JP" sz="4400" dirty="0" err="1" smtClean="0"/>
              <a:t>RedPen</a:t>
            </a:r>
            <a:r>
              <a:rPr kumimoji="1" lang="ja-JP" altLang="en-US" sz="4400" dirty="0" smtClean="0"/>
              <a:t>で添削しながら完成させる</a:t>
            </a:r>
            <a:r>
              <a:rPr lang="ja-JP" altLang="en-US" sz="4400" dirty="0"/>
              <a:t>。</a:t>
            </a:r>
            <a:endParaRPr kumimoji="1" lang="en-US" altLang="ja-JP" sz="4400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5833122" y="20313269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図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　設定ファイルの編集画面</a:t>
            </a:r>
            <a:endParaRPr lang="en-US" altLang="ja-JP" sz="2000" dirty="0" smtClean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735763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ja-JP" sz="4400" dirty="0" err="1" smtClean="0"/>
              <a:t>RedPen</a:t>
            </a:r>
            <a:r>
              <a:rPr lang="ja-JP" altLang="en-US" sz="4400" dirty="0" smtClean="0"/>
              <a:t>が動作し、文書を自動で添削することができた。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1" lang="ja-JP" altLang="en-US" sz="4400" dirty="0" smtClean="0"/>
              <a:t>先輩方の卒論概論をチェックし、以下の文中ミスが多く添削された。</a:t>
            </a:r>
            <a:endParaRPr kumimoji="1" lang="en-US" altLang="ja-JP" sz="44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kumimoji="1" lang="ja-JP" altLang="en-US" sz="4400" dirty="0" smtClean="0"/>
              <a:t>　</a:t>
            </a:r>
            <a:r>
              <a:rPr kumimoji="1" lang="ja-JP" altLang="en-US" sz="3600" dirty="0" smtClean="0"/>
              <a:t>文中の数値の表記が統一できていない。</a:t>
            </a:r>
            <a:r>
              <a:rPr lang="ja-JP" altLang="en-US" sz="3600" dirty="0" smtClean="0"/>
              <a:t>　「１つ・２つ」、「一つ・二つ」など。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ja-JP" altLang="en-US" sz="4400" dirty="0" smtClean="0"/>
              <a:t>　</a:t>
            </a:r>
            <a:r>
              <a:rPr lang="ja-JP" altLang="en-US" sz="3600" dirty="0" smtClean="0"/>
              <a:t>カタカナの長音を指摘された。「ユーザー」→「ユーザ」など。</a:t>
            </a:r>
            <a:endParaRPr lang="en-US" altLang="ja-JP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ja-JP" altLang="en-US" sz="3600" dirty="0" smtClean="0"/>
              <a:t>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 smtClean="0"/>
              <a:t>」、</a:t>
            </a:r>
            <a:r>
              <a:rPr lang="ja-JP" altLang="en-US" sz="3600" dirty="0"/>
              <a:t>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 smtClean="0"/>
              <a:t>」など、接続詞が多いことが</a:t>
            </a:r>
            <a:endParaRPr lang="en-US" altLang="ja-JP" sz="3600" dirty="0" smtClean="0"/>
          </a:p>
          <a:p>
            <a:r>
              <a:rPr lang="ja-JP" altLang="en-US" sz="3600" dirty="0" smtClean="0"/>
              <a:t>　　指摘された。</a:t>
            </a:r>
            <a:endParaRPr lang="en-US" altLang="ja-JP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5866" y="28017205"/>
            <a:ext cx="199032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1" lang="ja-JP" altLang="en-US" sz="4400" dirty="0" smtClean="0"/>
              <a:t>添削されなかったミスや、正しい文章表記がミスとして添削されることがあるため、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設定を見直す。</a:t>
            </a:r>
            <a:endParaRPr kumimoji="1" lang="en-US" altLang="ja-JP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ja-JP" sz="4400" dirty="0" err="1" smtClean="0"/>
              <a:t>RedPen</a:t>
            </a:r>
            <a:r>
              <a:rPr lang="ja-JP" altLang="en-US" sz="4400" dirty="0" smtClean="0"/>
              <a:t>を使って、文書の質や書く時間がどう変化したか検証する。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176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小山隆太郎</cp:lastModifiedBy>
  <cp:revision>202</cp:revision>
  <cp:lastPrinted>2016-12-14T07:06:16Z</cp:lastPrinted>
  <dcterms:created xsi:type="dcterms:W3CDTF">2012-09-17T17:26:59Z</dcterms:created>
  <dcterms:modified xsi:type="dcterms:W3CDTF">2016-12-14T07:38:24Z</dcterms:modified>
</cp:coreProperties>
</file>