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CC"/>
    <a:srgbClr val="00D7D2"/>
    <a:srgbClr val="339966"/>
    <a:srgbClr val="009999"/>
    <a:srgbClr val="00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 varScale="1">
        <p:scale>
          <a:sx n="27" d="100"/>
          <a:sy n="27" d="100"/>
        </p:scale>
        <p:origin x="2904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人工エージェントと実行環境の構築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2682" y="19307540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饂飩プログラムによる人狼の推論方法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パターン化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によ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る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人狼の矛盾発見方法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A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と答えた。この中に人狼が最大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8113" y="15258444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人狼ゲームは不完全情報型のコミュニケーションゲームであるため、多数の解決すべき問題が存在する。その問題を解決するべくアルゴリズムを解明する。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0" y="451588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0" y="14228939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823" y="18587117"/>
            <a:ext cx="9600095" cy="4947978"/>
          </a:xfrm>
          <a:prstGeom prst="rect">
            <a:avLst/>
          </a:prstGeom>
        </p:spPr>
      </p:pic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9" y="4614001"/>
            <a:ext cx="20889306" cy="72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84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121</cp:revision>
  <cp:lastPrinted>2015-12-16T23:54:07Z</cp:lastPrinted>
  <dcterms:created xsi:type="dcterms:W3CDTF">2012-09-17T17:26:59Z</dcterms:created>
  <dcterms:modified xsi:type="dcterms:W3CDTF">2015-12-17T00:08:41Z</dcterms:modified>
</cp:coreProperties>
</file>