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5B5E"/>
    <a:srgbClr val="FF0000"/>
    <a:srgbClr val="A5CF8B"/>
    <a:srgbClr val="99FF33"/>
    <a:srgbClr val="99FF66"/>
    <a:srgbClr val="99FFCC"/>
    <a:srgbClr val="66FFFF"/>
    <a:srgbClr val="33CCCC"/>
    <a:srgbClr val="26457C"/>
    <a:srgbClr val="A1D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2796" autoAdjust="0"/>
  </p:normalViewPr>
  <p:slideViewPr>
    <p:cSldViewPr>
      <p:cViewPr>
        <p:scale>
          <a:sx n="48" d="100"/>
          <a:sy n="48" d="100"/>
        </p:scale>
        <p:origin x="78" y="-81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767" y="5714293"/>
            <a:ext cx="4635367" cy="2448443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56" y="6908617"/>
            <a:ext cx="3767814" cy="2658446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-1" y="-1"/>
            <a:ext cx="21386801" cy="3113175"/>
          </a:xfrm>
          <a:prstGeom prst="rect">
            <a:avLst/>
          </a:prstGeom>
          <a:solidFill>
            <a:srgbClr val="FF0000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4091158" y="1725911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r"/>
            <a:r>
              <a:rPr lang="en-US" altLang="ja-JP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PM</a:t>
            </a:r>
            <a:r>
              <a:rPr lang="ja-JP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コース　矢吹研究室　</a:t>
            </a:r>
            <a:r>
              <a:rPr lang="en-US" altLang="ja-JP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1442031 </a:t>
            </a:r>
            <a:r>
              <a:rPr lang="ja-JP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小山隆太郎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8"/>
          <a:stretch/>
        </p:blipFill>
        <p:spPr>
          <a:xfrm>
            <a:off x="16094000" y="14519258"/>
            <a:ext cx="4654376" cy="55657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642" y="1445996"/>
            <a:ext cx="3945683" cy="1587495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6396843" y="8697270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図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　</a:t>
            </a:r>
            <a:r>
              <a:rPr kumimoji="1" lang="en-US" altLang="ja-JP" sz="2000" dirty="0" err="1"/>
              <a:t>RedPen</a:t>
            </a:r>
            <a:r>
              <a:rPr kumimoji="1" lang="ja-JP" altLang="en-US" sz="2000" dirty="0"/>
              <a:t>の実行結果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4562" y="3413558"/>
            <a:ext cx="452489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RedPen</a:t>
            </a:r>
            <a:r>
              <a:rPr lang="ja-JP" altLang="en-US" dirty="0"/>
              <a:t>とは？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/>
        </p:nvCxnSpPr>
        <p:spPr>
          <a:xfrm flipV="1">
            <a:off x="0" y="4377769"/>
            <a:ext cx="21190307" cy="13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0" y="3517264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545543" y="395648"/>
            <a:ext cx="164898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RedPen</a:t>
            </a:r>
            <a:r>
              <a:rPr lang="ja-JP" alt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を使った文書自動添削</a:t>
            </a:r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37" y="5485962"/>
            <a:ext cx="3304811" cy="3588222"/>
          </a:xfrm>
          <a:prstGeom prst="rect">
            <a:avLst/>
          </a:prstGeom>
        </p:spPr>
      </p:pic>
      <p:sp>
        <p:nvSpPr>
          <p:cNvPr id="57" name="テキスト ボックス 56"/>
          <p:cNvSpPr txBox="1"/>
          <p:nvPr/>
        </p:nvSpPr>
        <p:spPr>
          <a:xfrm>
            <a:off x="483021" y="4688013"/>
            <a:ext cx="161633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/>
              <a:t>文書ミスを自動で検査するツールで，</a:t>
            </a:r>
            <a:r>
              <a:rPr lang="ja-JP" altLang="en-US" sz="4400"/>
              <a:t>技術文書の添削に使われる．</a:t>
            </a:r>
            <a:endParaRPr kumimoji="1" lang="ja-JP" altLang="en-US" sz="4400" dirty="0"/>
          </a:p>
        </p:txBody>
      </p:sp>
      <p:sp>
        <p:nvSpPr>
          <p:cNvPr id="63" name="雲形吹き出し 62"/>
          <p:cNvSpPr/>
          <p:nvPr/>
        </p:nvSpPr>
        <p:spPr>
          <a:xfrm>
            <a:off x="9561425" y="5837679"/>
            <a:ext cx="2664296" cy="1554744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じ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0209020" y="637676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自動化</a:t>
            </a:r>
          </a:p>
        </p:txBody>
      </p:sp>
      <p:pic>
        <p:nvPicPr>
          <p:cNvPr id="68" name="図 6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530" y="5734453"/>
            <a:ext cx="6304614" cy="2913779"/>
          </a:xfrm>
          <a:prstGeom prst="rect">
            <a:avLst/>
          </a:prstGeom>
        </p:spPr>
      </p:pic>
      <p:sp>
        <p:nvSpPr>
          <p:cNvPr id="69" name="テキスト ボックス 68"/>
          <p:cNvSpPr txBox="1"/>
          <p:nvPr/>
        </p:nvSpPr>
        <p:spPr>
          <a:xfrm>
            <a:off x="374737" y="9597204"/>
            <a:ext cx="167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背景</a:t>
            </a:r>
          </a:p>
        </p:txBody>
      </p:sp>
      <p:cxnSp>
        <p:nvCxnSpPr>
          <p:cNvPr id="72" name="直線コネクタ 71"/>
          <p:cNvCxnSpPr/>
          <p:nvPr/>
        </p:nvCxnSpPr>
        <p:spPr>
          <a:xfrm flipV="1">
            <a:off x="182280" y="10448449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-1" y="9597204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854897" y="10822715"/>
            <a:ext cx="64652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文書の添削を機械で行う．</a:t>
            </a:r>
          </a:p>
        </p:txBody>
      </p:sp>
      <p:sp>
        <p:nvSpPr>
          <p:cNvPr id="79" name="二等辺三角形 78"/>
          <p:cNvSpPr/>
          <p:nvPr/>
        </p:nvSpPr>
        <p:spPr>
          <a:xfrm rot="5400000">
            <a:off x="3973162" y="6744709"/>
            <a:ext cx="1608449" cy="120032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二等辺三角形 79"/>
          <p:cNvSpPr/>
          <p:nvPr/>
        </p:nvSpPr>
        <p:spPr>
          <a:xfrm rot="5400000">
            <a:off x="12548905" y="6762771"/>
            <a:ext cx="1608449" cy="120032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10040303" y="12156383"/>
            <a:ext cx="4047209" cy="13761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時間短縮</a:t>
            </a:r>
          </a:p>
        </p:txBody>
      </p:sp>
      <p:cxnSp>
        <p:nvCxnSpPr>
          <p:cNvPr id="84" name="直線コネクタ 83"/>
          <p:cNvCxnSpPr/>
          <p:nvPr/>
        </p:nvCxnSpPr>
        <p:spPr>
          <a:xfrm flipV="1">
            <a:off x="10693399" y="10410126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10412872" y="9553907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893573" y="9502759"/>
            <a:ext cx="167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86" name="円/楕円 85"/>
          <p:cNvSpPr/>
          <p:nvPr/>
        </p:nvSpPr>
        <p:spPr>
          <a:xfrm>
            <a:off x="14857218" y="12200840"/>
            <a:ext cx="4047209" cy="13761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ミスが少ない</a:t>
            </a:r>
            <a:endParaRPr kumimoji="1" lang="ja-JP" altLang="en-US" sz="36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82280" y="10880245"/>
            <a:ext cx="90925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文</a:t>
            </a:r>
            <a:r>
              <a:rPr lang="ja-JP" altLang="en-US" sz="4400" dirty="0"/>
              <a:t>書の静的解析ツールを利用できれ</a:t>
            </a:r>
            <a:br>
              <a:rPr lang="en-US" altLang="ja-JP" sz="4400" dirty="0"/>
            </a:br>
            <a:r>
              <a:rPr lang="ja-JP" altLang="en-US" sz="4400" dirty="0"/>
              <a:t>ば，文書作成の質が上がると考えた．</a:t>
            </a:r>
            <a:endParaRPr lang="en-US" altLang="ja-JP" sz="4400" dirty="0"/>
          </a:p>
        </p:txBody>
      </p:sp>
      <p:sp>
        <p:nvSpPr>
          <p:cNvPr id="90" name="正方形/長方形 89"/>
          <p:cNvSpPr/>
          <p:nvPr/>
        </p:nvSpPr>
        <p:spPr>
          <a:xfrm>
            <a:off x="-1" y="13620507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コネクタ 90"/>
          <p:cNvCxnSpPr/>
          <p:nvPr/>
        </p:nvCxnSpPr>
        <p:spPr>
          <a:xfrm flipV="1">
            <a:off x="143397" y="14473019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447222" y="13572507"/>
            <a:ext cx="31598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研究方法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287361" y="14843534"/>
            <a:ext cx="102367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/>
              <a:t>卒論概論・書籍文等を</a:t>
            </a:r>
            <a:r>
              <a:rPr lang="en-US" altLang="ja-JP" sz="4400" dirty="0" err="1"/>
              <a:t>RedPen</a:t>
            </a:r>
            <a:r>
              <a:rPr lang="ja-JP" altLang="en-US" sz="4400" dirty="0"/>
              <a:t>で添削する．</a:t>
            </a:r>
            <a:endParaRPr lang="en-US" altLang="ja-JP" sz="4400" dirty="0"/>
          </a:p>
        </p:txBody>
      </p:sp>
      <p:sp>
        <p:nvSpPr>
          <p:cNvPr id="96" name="二等辺三角形 95"/>
          <p:cNvSpPr/>
          <p:nvPr/>
        </p:nvSpPr>
        <p:spPr>
          <a:xfrm rot="10800000">
            <a:off x="6858395" y="15919168"/>
            <a:ext cx="1046942" cy="878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442794" y="17059126"/>
            <a:ext cx="142077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/>
              <a:t>添削しなかった文中ミスを添削できるように，設定ファイルを</a:t>
            </a:r>
            <a:endParaRPr lang="en-US" altLang="ja-JP" sz="4400" dirty="0"/>
          </a:p>
          <a:p>
            <a:pPr algn="ctr"/>
            <a:r>
              <a:rPr lang="ja-JP" altLang="en-US" sz="4400" dirty="0"/>
              <a:t>書き換える．</a:t>
            </a:r>
            <a:endParaRPr lang="en-US" altLang="ja-JP" sz="4400" dirty="0"/>
          </a:p>
        </p:txBody>
      </p:sp>
      <p:sp>
        <p:nvSpPr>
          <p:cNvPr id="99" name="二等辺三角形 98"/>
          <p:cNvSpPr/>
          <p:nvPr/>
        </p:nvSpPr>
        <p:spPr>
          <a:xfrm rot="10800000">
            <a:off x="6858395" y="18707313"/>
            <a:ext cx="1046942" cy="878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758127" y="19733815"/>
            <a:ext cx="146930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添削と書き換えを繰り返し行い，</a:t>
            </a:r>
            <a:r>
              <a:rPr kumimoji="1" lang="en-US" altLang="ja-JP" sz="4400" dirty="0" err="1"/>
              <a:t>RedPen</a:t>
            </a:r>
            <a:r>
              <a:rPr kumimoji="1" lang="ja-JP" altLang="en-US" sz="4400" dirty="0"/>
              <a:t>の機能を確立させる</a:t>
            </a:r>
            <a:r>
              <a:rPr lang="ja-JP" altLang="en-US" sz="4400" dirty="0"/>
              <a:t>．</a:t>
            </a:r>
            <a:endParaRPr kumimoji="1" lang="en-US" altLang="ja-JP" sz="44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16925406" y="20343433"/>
            <a:ext cx="3405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図</a:t>
            </a:r>
            <a:r>
              <a:rPr lang="en-US" altLang="ja-JP" sz="2000" dirty="0"/>
              <a:t>2</a:t>
            </a:r>
            <a:r>
              <a:rPr lang="ja-JP" altLang="en-US" sz="2000" dirty="0"/>
              <a:t>　設定ファイルの編集画面</a:t>
            </a:r>
            <a:endParaRPr lang="en-US" altLang="ja-JP" sz="2000" dirty="0"/>
          </a:p>
        </p:txBody>
      </p:sp>
      <p:cxnSp>
        <p:nvCxnSpPr>
          <p:cNvPr id="104" name="直線コネクタ 103"/>
          <p:cNvCxnSpPr/>
          <p:nvPr/>
        </p:nvCxnSpPr>
        <p:spPr>
          <a:xfrm flipV="1">
            <a:off x="190071" y="21672785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-9312" y="20833087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476371" y="20828730"/>
            <a:ext cx="31598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306399" y="22082614"/>
            <a:ext cx="1972847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1.RedPen</a:t>
            </a:r>
            <a:r>
              <a:rPr lang="ja-JP" altLang="en-US" sz="4400" dirty="0"/>
              <a:t>の設定を確立させ，文書を自動で添削することができた．</a:t>
            </a:r>
            <a:endParaRPr lang="en-US" altLang="ja-JP" sz="4400" dirty="0"/>
          </a:p>
          <a:p>
            <a:endParaRPr lang="en-US" altLang="ja-JP" sz="4400" dirty="0"/>
          </a:p>
          <a:p>
            <a:r>
              <a:rPr kumimoji="1" lang="en-US" altLang="ja-JP" sz="4400" dirty="0"/>
              <a:t>2.</a:t>
            </a:r>
            <a:r>
              <a:rPr kumimoji="1" lang="ja-JP" altLang="en-US" sz="4400" dirty="0"/>
              <a:t>先輩方の卒論概論をチェックしたところ，以下の文中ミスが多く</a:t>
            </a:r>
            <a:r>
              <a:rPr lang="ja-JP" altLang="en-US" sz="4400" dirty="0"/>
              <a:t>指摘</a:t>
            </a:r>
            <a:r>
              <a:rPr kumimoji="1" lang="ja-JP" altLang="en-US" sz="4400" dirty="0"/>
              <a:t>された．</a:t>
            </a:r>
            <a:endParaRPr kumimoji="1" lang="en-US" altLang="ja-JP" sz="4400" dirty="0"/>
          </a:p>
          <a:p>
            <a:pPr lvl="1"/>
            <a:r>
              <a:rPr lang="ja-JP" altLang="en-US" sz="3600" dirty="0"/>
              <a:t>・「１つ・２つ」，「一つ・二つ」など，</a:t>
            </a:r>
            <a:r>
              <a:rPr kumimoji="1" lang="ja-JP" altLang="en-US" sz="3600" dirty="0"/>
              <a:t>文中の数値表記が統一できていないことを指摘された．</a:t>
            </a:r>
            <a:r>
              <a:rPr lang="ja-JP" altLang="en-US" sz="3600" dirty="0"/>
              <a:t>　</a:t>
            </a:r>
            <a:endParaRPr lang="en-US" altLang="ja-JP" sz="3600" dirty="0"/>
          </a:p>
          <a:p>
            <a:pPr lvl="1"/>
            <a:r>
              <a:rPr lang="ja-JP" altLang="en-US" sz="3600" dirty="0"/>
              <a:t>・「ユーザー」→「ユーザ」など，カタカナの長音が必要でないことを指摘された．</a:t>
            </a:r>
            <a:endParaRPr lang="en-US" altLang="ja-JP" sz="3600" dirty="0"/>
          </a:p>
          <a:p>
            <a:pPr lvl="1"/>
            <a:r>
              <a:rPr lang="ja-JP" altLang="en-US" sz="3600" dirty="0"/>
              <a:t>・「</a:t>
            </a:r>
            <a:r>
              <a:rPr lang="en-US" altLang="ja-JP" sz="3600" dirty="0"/>
              <a:t>...*</a:t>
            </a:r>
            <a:r>
              <a:rPr lang="ja-JP" altLang="en-US" sz="3600" dirty="0"/>
              <a:t>の見出しのレベル</a:t>
            </a:r>
            <a:r>
              <a:rPr lang="en-US" altLang="ja-JP" sz="3600" dirty="0"/>
              <a:t>...</a:t>
            </a:r>
            <a:r>
              <a:rPr lang="ja-JP" altLang="en-US" sz="3600" dirty="0"/>
              <a:t>」， 「</a:t>
            </a:r>
            <a:r>
              <a:rPr lang="en-US" altLang="ja-JP" sz="3600" dirty="0"/>
              <a:t>...</a:t>
            </a:r>
            <a:r>
              <a:rPr lang="ja-JP" altLang="en-US" sz="3600" dirty="0"/>
              <a:t>個別の情報の相互運用性</a:t>
            </a:r>
            <a:r>
              <a:rPr lang="en-US" altLang="ja-JP" sz="3600" dirty="0"/>
              <a:t>...</a:t>
            </a:r>
            <a:r>
              <a:rPr lang="ja-JP" altLang="en-US" sz="3600" dirty="0"/>
              <a:t>」など，接続詞が余分にあることを</a:t>
            </a:r>
            <a:endParaRPr lang="en-US" altLang="ja-JP" sz="3600" dirty="0"/>
          </a:p>
          <a:p>
            <a:pPr lvl="1"/>
            <a:r>
              <a:rPr lang="ja-JP" altLang="en-US" sz="3600" dirty="0"/>
              <a:t>指摘された．</a:t>
            </a:r>
            <a:endParaRPr lang="en-US" altLang="ja-JP" sz="3600" dirty="0"/>
          </a:p>
          <a:p>
            <a:pPr lvl="1"/>
            <a:endParaRPr lang="en-US" altLang="ja-JP" sz="3600" dirty="0"/>
          </a:p>
          <a:p>
            <a:endParaRPr kumimoji="1" lang="en-US" altLang="ja-JP" sz="4400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kumimoji="1" lang="ja-JP" altLang="en-US" sz="4400" dirty="0"/>
          </a:p>
        </p:txBody>
      </p:sp>
      <p:cxnSp>
        <p:nvCxnSpPr>
          <p:cNvPr id="109" name="直線コネクタ 108"/>
          <p:cNvCxnSpPr/>
          <p:nvPr/>
        </p:nvCxnSpPr>
        <p:spPr>
          <a:xfrm flipV="1">
            <a:off x="141183" y="27844869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/>
          <p:cNvSpPr/>
          <p:nvPr/>
        </p:nvSpPr>
        <p:spPr>
          <a:xfrm>
            <a:off x="7790" y="26975103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487447" y="26927880"/>
            <a:ext cx="39036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485866" y="28017205"/>
            <a:ext cx="2144689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1.</a:t>
            </a:r>
            <a:r>
              <a:rPr kumimoji="1" lang="ja-JP" altLang="en-US" sz="4400" dirty="0"/>
              <a:t>文中の添削されなかったミスや，正しい文章表記がミスとして添削されることがあるため，</a:t>
            </a:r>
            <a:endParaRPr kumimoji="1" lang="en-US" altLang="ja-JP" sz="4400" dirty="0"/>
          </a:p>
          <a:p>
            <a:r>
              <a:rPr kumimoji="1" lang="ja-JP" altLang="en-US" sz="4400" dirty="0"/>
              <a:t>設定を見直す．</a:t>
            </a:r>
            <a:endParaRPr kumimoji="1" lang="en-US" altLang="ja-JP" sz="4400" dirty="0"/>
          </a:p>
          <a:p>
            <a:r>
              <a:rPr lang="en-US" altLang="ja-JP" sz="4400" dirty="0"/>
              <a:t>2.RedPen</a:t>
            </a:r>
            <a:r>
              <a:rPr lang="ja-JP" altLang="en-US" sz="4400" dirty="0"/>
              <a:t>を使って，文書の質や書く時間がどう変化したか検証する．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2383</TotalTime>
  <Words>221</Words>
  <Application>Microsoft Office PowerPoint</Application>
  <PresentationFormat>ユーザー設定</PresentationFormat>
  <Paragraphs>33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小山　隆太郎</cp:lastModifiedBy>
  <cp:revision>215</cp:revision>
  <cp:lastPrinted>2016-12-14T07:06:16Z</cp:lastPrinted>
  <dcterms:created xsi:type="dcterms:W3CDTF">2012-09-17T17:26:59Z</dcterms:created>
  <dcterms:modified xsi:type="dcterms:W3CDTF">2016-12-15T07:42:45Z</dcterms:modified>
</cp:coreProperties>
</file>