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2244" y="-11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23916" y="505368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801870707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12415016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疑問点を調査し，製造方法・配布方法・販売方法などを調べることで解決策を発見できると考える．</a:t>
            </a:r>
            <a:endParaRPr lang="ja-JP" altLang="ja-JP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55964" y="13612856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>
                <a:latin typeface="+mn-ea"/>
              </a:rPr>
              <a:t>研究目的</a:t>
            </a:r>
            <a:endParaRPr lang="en-US" altLang="ja-JP" sz="9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ja-JP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ja-JP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17156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4569" y="5284518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895371" y="5358400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7955964" y="14228496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普及率とアプリ普及率の逆転現象がなぜ起こるのか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86441"/>
              </p:ext>
            </p:extLst>
          </p:nvPr>
        </p:nvGraphicFramePr>
        <p:xfrm>
          <a:off x="1080478" y="21594036"/>
          <a:ext cx="19478018" cy="837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36"/>
                <a:gridCol w="17152282"/>
              </a:tblGrid>
              <a:tr h="128397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7439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レビューのデータを取得する方法を確認する</a:t>
                      </a:r>
                      <a:endParaRPr kumimoji="1" lang="en-US" altLang="ja-JP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66428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ランキングとレビューを自動的に取得するプログラムを開発し，データを取得する</a:t>
                      </a:r>
                      <a:endParaRPr kumimoji="1" lang="en-US" altLang="ja-JP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66428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58664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モデルをデータにあてはめ、レビューとランキングの関係を明らかにする．</a:t>
                      </a:r>
                    </a:p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08675"/>
              </p:ext>
            </p:extLst>
          </p:nvPr>
        </p:nvGraphicFramePr>
        <p:xfrm>
          <a:off x="1836416" y="6586621"/>
          <a:ext cx="18275815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71"/>
                <a:gridCol w="4435373"/>
                <a:gridCol w="4468237"/>
                <a:gridCol w="4172723"/>
                <a:gridCol w="40263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ハリウッドへ</a:t>
                      </a:r>
                      <a:r>
                        <a:rPr kumimoji="1" lang="ja-JP" altLang="en-US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い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</TotalTime>
  <Words>420</Words>
  <Application>Microsoft Office PowerPoint</Application>
  <PresentationFormat>ユーザー設定</PresentationFormat>
  <Paragraphs>109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91</cp:revision>
  <cp:lastPrinted>2012-12-13T11:56:14Z</cp:lastPrinted>
  <dcterms:created xsi:type="dcterms:W3CDTF">2012-12-05T05:38:25Z</dcterms:created>
  <dcterms:modified xsi:type="dcterms:W3CDTF">2013-10-09T11:34:30Z</dcterms:modified>
</cp:coreProperties>
</file>