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8" d="100"/>
          <a:sy n="48" d="100"/>
        </p:scale>
        <p:origin x="-1566" y="-7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sp>
        <p:nvSpPr>
          <p:cNvPr id="21" name="フリーフォーム 20"/>
          <p:cNvSpPr>
            <a:spLocks/>
          </p:cNvSpPr>
          <p:nvPr/>
        </p:nvSpPr>
        <p:spPr bwMode="auto">
          <a:xfrm>
            <a:off x="0" y="17836016"/>
            <a:ext cx="21365413"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9" name="タイトル 28"/>
          <p:cNvSpPr>
            <a:spLocks noGrp="1"/>
          </p:cNvSpPr>
          <p:nvPr>
            <p:ph type="ctrTitle"/>
          </p:nvPr>
        </p:nvSpPr>
        <p:spPr>
          <a:xfrm>
            <a:off x="2004952" y="5362026"/>
            <a:ext cx="17209811" cy="6490569"/>
          </a:xfrm>
        </p:spPr>
        <p:txBody>
          <a:bodyPr>
            <a:normAutofit/>
          </a:bodyPr>
          <a:lstStyle>
            <a:lvl1pPr>
              <a:defRPr sz="13900">
                <a:solidFill>
                  <a:schemeClr val="tx2"/>
                </a:solidFill>
                <a:effectLst>
                  <a:glow rad="101600">
                    <a:schemeClr val="bg2">
                      <a:tint val="20000"/>
                      <a:alpha val="60000"/>
                    </a:schemeClr>
                  </a:glow>
                  <a:outerShdw blurRad="50800" dist="50800" dir="2700000" algn="tl" rotWithShape="0">
                    <a:srgbClr val="000000">
                      <a:alpha val="43137"/>
                    </a:srgbClr>
                  </a:outerShdw>
                </a:effectLst>
              </a:defRPr>
            </a:lvl1pPr>
          </a:lstStyle>
          <a:p>
            <a:r>
              <a:rPr kumimoji="0" lang="ja-JP" altLang="en-US" smtClean="0"/>
              <a:t>マスター タイトルの書式設定</a:t>
            </a:r>
            <a:endParaRPr kumimoji="0" lang="en-US"/>
          </a:p>
        </p:txBody>
      </p:sp>
      <p:sp>
        <p:nvSpPr>
          <p:cNvPr id="13" name="サブタイトル 12"/>
          <p:cNvSpPr>
            <a:spLocks noGrp="1"/>
          </p:cNvSpPr>
          <p:nvPr>
            <p:ph type="subTitle" idx="1"/>
          </p:nvPr>
        </p:nvSpPr>
        <p:spPr>
          <a:xfrm>
            <a:off x="2004952" y="11957773"/>
            <a:ext cx="17209811" cy="4100442"/>
          </a:xfrm>
        </p:spPr>
        <p:txBody>
          <a:bodyPr/>
          <a:lstStyle>
            <a:lvl1pPr marL="0" indent="0" algn="ctr">
              <a:buNone/>
              <a:defRPr baseline="0">
                <a:solidFill>
                  <a:schemeClr val="tx2"/>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5" name="日付プレースホルダー 2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2013/12/11</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28" name="スライド番号プレースホルダー 27"/>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36" name="フリーフォーム 35"/>
          <p:cNvSpPr>
            <a:spLocks/>
          </p:cNvSpPr>
          <p:nvPr/>
        </p:nvSpPr>
        <p:spPr bwMode="auto">
          <a:xfrm>
            <a:off x="0" y="13562897"/>
            <a:ext cx="21386800" cy="4927401"/>
          </a:xfrm>
          <a:custGeom>
            <a:avLst/>
            <a:gdLst/>
            <a:ahLst/>
            <a:cxnLst>
              <a:cxn ang="0">
                <a:pos x="0" y="887"/>
              </a:cxn>
              <a:cxn ang="0">
                <a:pos x="240" y="896"/>
              </a:cxn>
              <a:cxn ang="0">
                <a:pos x="888" y="904"/>
              </a:cxn>
              <a:cxn ang="0">
                <a:pos x="1327" y="896"/>
              </a:cxn>
              <a:cxn ang="0">
                <a:pos x="1817" y="887"/>
              </a:cxn>
              <a:cxn ang="0">
                <a:pos x="2381" y="879"/>
              </a:cxn>
              <a:cxn ang="0">
                <a:pos x="2971" y="846"/>
              </a:cxn>
              <a:cxn ang="0">
                <a:pos x="3585" y="804"/>
              </a:cxn>
              <a:cxn ang="0">
                <a:pos x="4199" y="755"/>
              </a:cxn>
              <a:cxn ang="0">
                <a:pos x="4821" y="680"/>
              </a:cxn>
              <a:cxn ang="0">
                <a:pos x="5128" y="638"/>
              </a:cxn>
              <a:cxn ang="0">
                <a:pos x="5427" y="589"/>
              </a:cxn>
              <a:cxn ang="0">
                <a:pos x="5718" y="539"/>
              </a:cxn>
              <a:cxn ang="0">
                <a:pos x="6000" y="481"/>
              </a:cxn>
              <a:cxn ang="0">
                <a:pos x="6274" y="414"/>
              </a:cxn>
              <a:cxn ang="0">
                <a:pos x="6531" y="340"/>
              </a:cxn>
              <a:cxn ang="0">
                <a:pos x="6780" y="257"/>
              </a:cxn>
              <a:cxn ang="0">
                <a:pos x="7004" y="190"/>
              </a:cxn>
              <a:cxn ang="0">
                <a:pos x="7220" y="91"/>
              </a:cxn>
              <a:cxn ang="0">
                <a:pos x="7411" y="0"/>
              </a:cxn>
            </a:cxnLst>
            <a:rect l="0" t="0" r="0" b="0"/>
            <a:pathLst>
              <a:path w="7411" h="904">
                <a:moveTo>
                  <a:pt x="0" y="887"/>
                </a:moveTo>
                <a:lnTo>
                  <a:pt x="240" y="896"/>
                </a:lnTo>
                <a:lnTo>
                  <a:pt x="888" y="904"/>
                </a:lnTo>
                <a:lnTo>
                  <a:pt x="1327" y="896"/>
                </a:lnTo>
                <a:lnTo>
                  <a:pt x="1817" y="887"/>
                </a:lnTo>
                <a:lnTo>
                  <a:pt x="2381" y="879"/>
                </a:lnTo>
                <a:lnTo>
                  <a:pt x="2971" y="846"/>
                </a:lnTo>
                <a:lnTo>
                  <a:pt x="3585" y="804"/>
                </a:lnTo>
                <a:lnTo>
                  <a:pt x="4199" y="755"/>
                </a:lnTo>
                <a:lnTo>
                  <a:pt x="4821" y="680"/>
                </a:lnTo>
                <a:lnTo>
                  <a:pt x="5128" y="638"/>
                </a:lnTo>
                <a:lnTo>
                  <a:pt x="5427" y="589"/>
                </a:lnTo>
                <a:lnTo>
                  <a:pt x="5718" y="539"/>
                </a:lnTo>
                <a:lnTo>
                  <a:pt x="6000" y="481"/>
                </a:lnTo>
                <a:lnTo>
                  <a:pt x="6274" y="414"/>
                </a:lnTo>
                <a:lnTo>
                  <a:pt x="6531" y="340"/>
                </a:lnTo>
                <a:lnTo>
                  <a:pt x="6780" y="257"/>
                </a:lnTo>
                <a:lnTo>
                  <a:pt x="7004" y="190"/>
                </a:lnTo>
                <a:lnTo>
                  <a:pt x="7220" y="91"/>
                </a:lnTo>
                <a:lnTo>
                  <a:pt x="7411" y="0"/>
                </a:lnTo>
              </a:path>
            </a:pathLst>
          </a:cu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8" name="フリーフォーム 37"/>
          <p:cNvSpPr>
            <a:spLocks/>
          </p:cNvSpPr>
          <p:nvPr/>
        </p:nvSpPr>
        <p:spPr bwMode="auto">
          <a:xfrm>
            <a:off x="0" y="17452096"/>
            <a:ext cx="21386800" cy="1629750"/>
          </a:xfrm>
          <a:custGeom>
            <a:avLst/>
            <a:gdLst/>
            <a:ahLst/>
            <a:cxnLst>
              <a:cxn ang="0">
                <a:pos x="0" y="17"/>
              </a:cxn>
              <a:cxn ang="0">
                <a:pos x="581" y="33"/>
              </a:cxn>
              <a:cxn ang="0">
                <a:pos x="1933" y="75"/>
              </a:cxn>
              <a:cxn ang="0">
                <a:pos x="2747" y="116"/>
              </a:cxn>
              <a:cxn ang="0">
                <a:pos x="3552" y="141"/>
              </a:cxn>
              <a:cxn ang="0">
                <a:pos x="4265" y="182"/>
              </a:cxn>
              <a:cxn ang="0">
                <a:pos x="4581" y="216"/>
              </a:cxn>
              <a:cxn ang="0">
                <a:pos x="4838" y="241"/>
              </a:cxn>
              <a:cxn ang="0">
                <a:pos x="5145" y="274"/>
              </a:cxn>
              <a:cxn ang="0">
                <a:pos x="5477" y="290"/>
              </a:cxn>
              <a:cxn ang="0">
                <a:pos x="5875" y="299"/>
              </a:cxn>
              <a:cxn ang="0">
                <a:pos x="6083" y="299"/>
              </a:cxn>
              <a:cxn ang="0">
                <a:pos x="6290" y="290"/>
              </a:cxn>
              <a:cxn ang="0">
                <a:pos x="6514" y="265"/>
              </a:cxn>
              <a:cxn ang="0">
                <a:pos x="6722" y="232"/>
              </a:cxn>
              <a:cxn ang="0">
                <a:pos x="6921" y="199"/>
              </a:cxn>
              <a:cxn ang="0">
                <a:pos x="7104" y="141"/>
              </a:cxn>
              <a:cxn ang="0">
                <a:pos x="7187" y="116"/>
              </a:cxn>
              <a:cxn ang="0">
                <a:pos x="7270" y="83"/>
              </a:cxn>
              <a:cxn ang="0">
                <a:pos x="7344" y="41"/>
              </a:cxn>
              <a:cxn ang="0">
                <a:pos x="7411" y="0"/>
              </a:cxn>
            </a:cxnLst>
            <a:rect l="0" t="0" r="0" b="0"/>
            <a:pathLst>
              <a:path w="7411" h="299">
                <a:moveTo>
                  <a:pt x="0" y="17"/>
                </a:moveTo>
                <a:lnTo>
                  <a:pt x="581" y="33"/>
                </a:lnTo>
                <a:lnTo>
                  <a:pt x="1933" y="75"/>
                </a:lnTo>
                <a:lnTo>
                  <a:pt x="2747" y="116"/>
                </a:lnTo>
                <a:lnTo>
                  <a:pt x="3552" y="141"/>
                </a:lnTo>
                <a:lnTo>
                  <a:pt x="4265" y="182"/>
                </a:lnTo>
                <a:lnTo>
                  <a:pt x="4581" y="216"/>
                </a:lnTo>
                <a:lnTo>
                  <a:pt x="4838" y="241"/>
                </a:lnTo>
                <a:lnTo>
                  <a:pt x="5145" y="274"/>
                </a:lnTo>
                <a:lnTo>
                  <a:pt x="5477" y="290"/>
                </a:lnTo>
                <a:lnTo>
                  <a:pt x="5875" y="299"/>
                </a:lnTo>
                <a:lnTo>
                  <a:pt x="6083" y="299"/>
                </a:lnTo>
                <a:lnTo>
                  <a:pt x="6290" y="290"/>
                </a:lnTo>
                <a:lnTo>
                  <a:pt x="6514" y="265"/>
                </a:lnTo>
                <a:lnTo>
                  <a:pt x="6722" y="232"/>
                </a:lnTo>
                <a:lnTo>
                  <a:pt x="6921" y="199"/>
                </a:lnTo>
                <a:lnTo>
                  <a:pt x="7104" y="141"/>
                </a:lnTo>
                <a:lnTo>
                  <a:pt x="7187" y="116"/>
                </a:lnTo>
                <a:lnTo>
                  <a:pt x="7270" y="83"/>
                </a:lnTo>
                <a:lnTo>
                  <a:pt x="7344" y="41"/>
                </a:lnTo>
                <a:lnTo>
                  <a:pt x="7411" y="0"/>
                </a:lnTo>
              </a:path>
            </a:pathLst>
          </a:custGeom>
          <a:noFill/>
          <a:ln w="9525" cap="flat" cmpd="sng" algn="ctr">
            <a:solidFill>
              <a:schemeClr val="accent1">
                <a:lumMod val="40000"/>
                <a:lumOff val="6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9" name="フリーフォーム 38"/>
          <p:cNvSpPr>
            <a:spLocks/>
          </p:cNvSpPr>
          <p:nvPr/>
        </p:nvSpPr>
        <p:spPr bwMode="auto">
          <a:xfrm>
            <a:off x="0" y="16821261"/>
            <a:ext cx="2138680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0" name="フリーフォーム 39"/>
          <p:cNvSpPr>
            <a:spLocks/>
          </p:cNvSpPr>
          <p:nvPr/>
        </p:nvSpPr>
        <p:spPr bwMode="auto">
          <a:xfrm>
            <a:off x="0" y="18060930"/>
            <a:ext cx="21386800"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1" name="フリーフォーム 40"/>
          <p:cNvSpPr>
            <a:spLocks/>
          </p:cNvSpPr>
          <p:nvPr/>
        </p:nvSpPr>
        <p:spPr bwMode="auto">
          <a:xfrm>
            <a:off x="0" y="19097683"/>
            <a:ext cx="21386800" cy="2441896"/>
          </a:xfrm>
          <a:custGeom>
            <a:avLst/>
            <a:gdLst/>
            <a:ahLst/>
            <a:cxnLst>
              <a:cxn ang="0">
                <a:pos x="0" y="448"/>
              </a:cxn>
              <a:cxn ang="0">
                <a:pos x="896" y="349"/>
              </a:cxn>
              <a:cxn ang="0">
                <a:pos x="1850" y="258"/>
              </a:cxn>
              <a:cxn ang="0">
                <a:pos x="3012" y="150"/>
              </a:cxn>
              <a:cxn ang="0">
                <a:pos x="3635" y="108"/>
              </a:cxn>
              <a:cxn ang="0">
                <a:pos x="4257" y="67"/>
              </a:cxn>
              <a:cxn ang="0">
                <a:pos x="4879" y="34"/>
              </a:cxn>
              <a:cxn ang="0">
                <a:pos x="5477" y="9"/>
              </a:cxn>
              <a:cxn ang="0">
                <a:pos x="6050" y="0"/>
              </a:cxn>
              <a:cxn ang="0">
                <a:pos x="6572" y="9"/>
              </a:cxn>
              <a:cxn ang="0">
                <a:pos x="6813" y="17"/>
              </a:cxn>
              <a:cxn ang="0">
                <a:pos x="7029" y="34"/>
              </a:cxn>
              <a:cxn ang="0">
                <a:pos x="7228" y="50"/>
              </a:cxn>
              <a:cxn ang="0">
                <a:pos x="7411" y="83"/>
              </a:cxn>
            </a:cxnLst>
            <a:rect l="0" t="0" r="0" b="0"/>
            <a:pathLst>
              <a:path w="7411" h="448">
                <a:moveTo>
                  <a:pt x="0" y="448"/>
                </a:moveTo>
                <a:lnTo>
                  <a:pt x="896" y="349"/>
                </a:lnTo>
                <a:lnTo>
                  <a:pt x="1850" y="258"/>
                </a:lnTo>
                <a:lnTo>
                  <a:pt x="3012" y="150"/>
                </a:lnTo>
                <a:lnTo>
                  <a:pt x="3635" y="108"/>
                </a:lnTo>
                <a:lnTo>
                  <a:pt x="4257" y="67"/>
                </a:lnTo>
                <a:lnTo>
                  <a:pt x="4879" y="34"/>
                </a:lnTo>
                <a:lnTo>
                  <a:pt x="5477" y="9"/>
                </a:lnTo>
                <a:lnTo>
                  <a:pt x="6050" y="0"/>
                </a:lnTo>
                <a:lnTo>
                  <a:pt x="6572" y="9"/>
                </a:lnTo>
                <a:lnTo>
                  <a:pt x="6813" y="17"/>
                </a:lnTo>
                <a:lnTo>
                  <a:pt x="7029" y="34"/>
                </a:lnTo>
                <a:lnTo>
                  <a:pt x="7228" y="50"/>
                </a:lnTo>
                <a:lnTo>
                  <a:pt x="7411" y="83"/>
                </a:lnTo>
              </a:path>
            </a:pathLst>
          </a:custGeom>
          <a:noFill/>
          <a:ln w="12700"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2" name="フリーフォーム 21"/>
          <p:cNvSpPr>
            <a:spLocks/>
          </p:cNvSpPr>
          <p:nvPr/>
        </p:nvSpPr>
        <p:spPr bwMode="auto">
          <a:xfrm>
            <a:off x="335060" y="17978762"/>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4" name="フリーフォーム 23"/>
          <p:cNvSpPr>
            <a:spLocks/>
          </p:cNvSpPr>
          <p:nvPr/>
        </p:nvSpPr>
        <p:spPr bwMode="auto">
          <a:xfrm>
            <a:off x="356447" y="17745516"/>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6" name="フリーフォーム 25"/>
          <p:cNvSpPr>
            <a:spLocks/>
          </p:cNvSpPr>
          <p:nvPr/>
        </p:nvSpPr>
        <p:spPr bwMode="auto">
          <a:xfrm>
            <a:off x="335060" y="16401669"/>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7" name="フリーフォーム 26"/>
          <p:cNvSpPr>
            <a:spLocks/>
          </p:cNvSpPr>
          <p:nvPr/>
        </p:nvSpPr>
        <p:spPr bwMode="auto">
          <a:xfrm>
            <a:off x="356447" y="17136684"/>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grpSp>
        <p:nvGrpSpPr>
          <p:cNvPr id="2" name="グループ化 1"/>
          <p:cNvGrpSpPr/>
          <p:nvPr/>
        </p:nvGrpSpPr>
        <p:grpSpPr>
          <a:xfrm>
            <a:off x="17613634" y="17093719"/>
            <a:ext cx="3606155" cy="6288331"/>
            <a:chOff x="7286645" y="3871493"/>
            <a:chExt cx="1541824" cy="1424221"/>
          </a:xfrm>
          <a:gradFill>
            <a:gsLst>
              <a:gs pos="0">
                <a:schemeClr val="accent1">
                  <a:alpha val="20000"/>
                </a:schemeClr>
              </a:gs>
              <a:gs pos="100000">
                <a:schemeClr val="accent1"/>
              </a:gs>
            </a:gsLst>
            <a:lin ang="5400000" scaled="1"/>
          </a:gradFill>
        </p:grpSpPr>
        <p:sp>
          <p:nvSpPr>
            <p:cNvPr id="18" name="フリーフォーム 17"/>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19" name="フリーフォーム 18"/>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20" name="フリーフォーム 19"/>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892441"/>
            <a:ext cx="19248120" cy="5046663"/>
          </a:xfrm>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9340" y="7069606"/>
            <a:ext cx="19248120" cy="2069529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31" name="日付プレースホルダー 30"/>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2013/12/11</a:t>
            </a:fld>
            <a:endParaRPr kumimoji="1" lang="ja-JP" altLang="en-US"/>
          </a:p>
        </p:txBody>
      </p:sp>
      <p:sp>
        <p:nvSpPr>
          <p:cNvPr id="32" name="フッター プレースホルダー 31"/>
          <p:cNvSpPr>
            <a:spLocks noGrp="1"/>
          </p:cNvSpPr>
          <p:nvPr>
            <p:ph type="ftr" sz="quarter" idx="11"/>
          </p:nvPr>
        </p:nvSpPr>
        <p:spPr>
          <a:xfrm>
            <a:off x="5144620" y="2"/>
            <a:ext cx="10525000" cy="1595447"/>
          </a:xfrm>
        </p:spPr>
        <p:txBody>
          <a:bodyPr/>
          <a:lstStyle/>
          <a:p>
            <a:endParaRPr kumimoji="1" lang="ja-JP" altLang="en-US"/>
          </a:p>
        </p:txBody>
      </p:sp>
      <p:sp>
        <p:nvSpPr>
          <p:cNvPr id="33" name="スライド番号プレースホルダー 32"/>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2207838"/>
            <a:ext cx="4812030" cy="26179736"/>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5495" y="2207835"/>
            <a:ext cx="14079643" cy="2617974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4" name="日付プレースホルダー 2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2013/12/11</a:t>
            </a:fld>
            <a:endParaRPr kumimoji="1" lang="ja-JP" altLang="en-US"/>
          </a:p>
        </p:txBody>
      </p:sp>
      <p:sp>
        <p:nvSpPr>
          <p:cNvPr id="25" name="フッター プレースホルダー 24"/>
          <p:cNvSpPr>
            <a:spLocks noGrp="1"/>
          </p:cNvSpPr>
          <p:nvPr>
            <p:ph type="ftr" sz="quarter" idx="11"/>
          </p:nvPr>
        </p:nvSpPr>
        <p:spPr>
          <a:xfrm>
            <a:off x="5144620" y="2"/>
            <a:ext cx="10525000" cy="1595447"/>
          </a:xfrm>
        </p:spPr>
        <p:txBody>
          <a:bodyPr/>
          <a:lstStyle/>
          <a:p>
            <a:endParaRPr kumimoji="1" lang="ja-JP" altLang="en-US"/>
          </a:p>
        </p:txBody>
      </p:sp>
      <p:sp>
        <p:nvSpPr>
          <p:cNvPr id="26" name="スライド番号プレースホルダー 2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1002438" y="7128364"/>
            <a:ext cx="19248120" cy="2069529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2013/12/11</a:t>
            </a:fld>
            <a:endParaRPr kumimoji="1" lang="ja-JP" altLang="en-US"/>
          </a:p>
        </p:txBody>
      </p:sp>
      <p:sp>
        <p:nvSpPr>
          <p:cNvPr id="5" name="フッター プレースホルダー 4"/>
          <p:cNvSpPr>
            <a:spLocks noGrp="1"/>
          </p:cNvSpPr>
          <p:nvPr>
            <p:ph type="ftr" sz="quarter" idx="11"/>
          </p:nvPr>
        </p:nvSpPr>
        <p:spPr>
          <a:xfrm>
            <a:off x="5144618"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128617" y="11915689"/>
            <a:ext cx="18178780" cy="6013939"/>
          </a:xfrm>
        </p:spPr>
        <p:txBody>
          <a:bodyPr anchor="t"/>
          <a:lstStyle>
            <a:lvl1pPr algn="l">
              <a:defRPr sz="129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128617" y="5193791"/>
            <a:ext cx="18178780" cy="6623742"/>
          </a:xfrm>
        </p:spPr>
        <p:txBody>
          <a:bodyPr anchor="b"/>
          <a:lstStyle>
            <a:lvl1pPr marL="0" indent="0">
              <a:buNone/>
              <a:defRPr sz="6500" baseline="0">
                <a:solidFill>
                  <a:schemeClr val="tx2"/>
                </a:solidFill>
              </a:defRPr>
            </a:lvl1pPr>
            <a:lvl2pPr marL="1476162" indent="0">
              <a:buNone/>
              <a:defRPr sz="5800">
                <a:solidFill>
                  <a:schemeClr val="tx2"/>
                </a:solidFill>
              </a:defRPr>
            </a:lvl2pPr>
            <a:lvl3pPr marL="2952323" indent="0">
              <a:buNone/>
              <a:defRPr sz="5200">
                <a:solidFill>
                  <a:schemeClr val="tx2"/>
                </a:solidFill>
              </a:defRPr>
            </a:lvl3pPr>
            <a:lvl4pPr marL="4428485" indent="0">
              <a:buNone/>
              <a:defRPr sz="4500">
                <a:solidFill>
                  <a:schemeClr val="tx2"/>
                </a:solidFill>
              </a:defRPr>
            </a:lvl4pPr>
            <a:lvl5pPr marL="5904647" indent="0">
              <a:buNone/>
              <a:defRPr sz="4500">
                <a:solidFill>
                  <a:schemeClr val="tx2"/>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2013/12/11</a:t>
            </a:fld>
            <a:endParaRPr kumimoji="1" lang="ja-JP" altLang="en-US"/>
          </a:p>
        </p:txBody>
      </p:sp>
      <p:sp>
        <p:nvSpPr>
          <p:cNvPr id="5" name="フッター プレースホルダー 4"/>
          <p:cNvSpPr>
            <a:spLocks noGrp="1"/>
          </p:cNvSpPr>
          <p:nvPr>
            <p:ph type="ftr" sz="quarter" idx="11"/>
          </p:nvPr>
        </p:nvSpPr>
        <p:spPr>
          <a:xfrm>
            <a:off x="5144620"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grpSp>
        <p:nvGrpSpPr>
          <p:cNvPr id="7" name="グループ化 6"/>
          <p:cNvGrpSpPr>
            <a:grpSpLocks/>
          </p:cNvGrpSpPr>
          <p:nvPr/>
        </p:nvGrpSpPr>
        <p:grpSpPr bwMode="auto">
          <a:xfrm>
            <a:off x="-37460" y="0"/>
            <a:ext cx="21386800" cy="30280081"/>
            <a:chOff x="-129" y="-42"/>
            <a:chExt cx="6177" cy="4355"/>
          </a:xfrm>
        </p:grpSpPr>
        <p:sp>
          <p:nvSpPr>
            <p:cNvPr id="24" name="フリーフォーム 23"/>
            <p:cNvSpPr>
              <a:spLocks/>
            </p:cNvSpPr>
            <p:nvPr/>
          </p:nvSpPr>
          <p:spPr bwMode="auto">
            <a:xfrm>
              <a:off x="-122" y="-42"/>
              <a:ext cx="5811" cy="4091"/>
            </a:xfrm>
            <a:custGeom>
              <a:avLst/>
              <a:gdLst/>
              <a:ahLst/>
              <a:cxnLst>
                <a:cxn ang="0">
                  <a:pos x="0" y="4069"/>
                </a:cxn>
                <a:cxn ang="0">
                  <a:pos x="161" y="4084"/>
                </a:cxn>
                <a:cxn ang="0">
                  <a:pos x="344" y="4084"/>
                </a:cxn>
                <a:cxn ang="0">
                  <a:pos x="593" y="4091"/>
                </a:cxn>
                <a:cxn ang="0">
                  <a:pos x="893" y="4084"/>
                </a:cxn>
                <a:cxn ang="0">
                  <a:pos x="1230" y="4069"/>
                </a:cxn>
                <a:cxn ang="0">
                  <a:pos x="1588" y="4033"/>
                </a:cxn>
                <a:cxn ang="0">
                  <a:pos x="1991" y="3996"/>
                </a:cxn>
                <a:cxn ang="0">
                  <a:pos x="2196" y="3959"/>
                </a:cxn>
                <a:cxn ang="0">
                  <a:pos x="2408" y="3923"/>
                </a:cxn>
                <a:cxn ang="0">
                  <a:pos x="2613" y="3879"/>
                </a:cxn>
                <a:cxn ang="0">
                  <a:pos x="2832" y="3828"/>
                </a:cxn>
                <a:cxn ang="0">
                  <a:pos x="3052" y="3776"/>
                </a:cxn>
                <a:cxn ang="0">
                  <a:pos x="3257" y="3718"/>
                </a:cxn>
                <a:cxn ang="0">
                  <a:pos x="3469" y="3645"/>
                </a:cxn>
                <a:cxn ang="0">
                  <a:pos x="3681" y="3572"/>
                </a:cxn>
                <a:cxn ang="0">
                  <a:pos x="3886" y="3484"/>
                </a:cxn>
                <a:cxn ang="0">
                  <a:pos x="4084" y="3381"/>
                </a:cxn>
                <a:cxn ang="0">
                  <a:pos x="4274" y="3279"/>
                </a:cxn>
                <a:cxn ang="0">
                  <a:pos x="4465" y="3169"/>
                </a:cxn>
                <a:cxn ang="0">
                  <a:pos x="4648" y="3037"/>
                </a:cxn>
                <a:cxn ang="0">
                  <a:pos x="4816" y="2898"/>
                </a:cxn>
                <a:cxn ang="0">
                  <a:pos x="4970" y="2759"/>
                </a:cxn>
                <a:cxn ang="0">
                  <a:pos x="5123" y="2591"/>
                </a:cxn>
                <a:cxn ang="0">
                  <a:pos x="5189" y="2510"/>
                </a:cxn>
                <a:cxn ang="0">
                  <a:pos x="5262" y="2415"/>
                </a:cxn>
                <a:cxn ang="0">
                  <a:pos x="5350" y="2269"/>
                </a:cxn>
                <a:cxn ang="0">
                  <a:pos x="5453" y="2093"/>
                </a:cxn>
                <a:cxn ang="0">
                  <a:pos x="5555" y="1873"/>
                </a:cxn>
                <a:cxn ang="0">
                  <a:pos x="5606" y="1756"/>
                </a:cxn>
                <a:cxn ang="0">
                  <a:pos x="5658" y="1625"/>
                </a:cxn>
                <a:cxn ang="0">
                  <a:pos x="5709" y="1485"/>
                </a:cxn>
                <a:cxn ang="0">
                  <a:pos x="5745" y="1332"/>
                </a:cxn>
                <a:cxn ang="0">
                  <a:pos x="5775" y="1207"/>
                </a:cxn>
                <a:cxn ang="0">
                  <a:pos x="5789" y="1068"/>
                </a:cxn>
                <a:cxn ang="0">
                  <a:pos x="5804" y="893"/>
                </a:cxn>
                <a:cxn ang="0">
                  <a:pos x="5811" y="790"/>
                </a:cxn>
                <a:cxn ang="0">
                  <a:pos x="5804" y="695"/>
                </a:cxn>
                <a:cxn ang="0">
                  <a:pos x="5797" y="578"/>
                </a:cxn>
                <a:cxn ang="0">
                  <a:pos x="5782" y="461"/>
                </a:cxn>
                <a:cxn ang="0">
                  <a:pos x="5760" y="344"/>
                </a:cxn>
                <a:cxn ang="0">
                  <a:pos x="5738" y="227"/>
                </a:cxn>
                <a:cxn ang="0">
                  <a:pos x="5694" y="109"/>
                </a:cxn>
                <a:cxn ang="0">
                  <a:pos x="5643" y="0"/>
                </a:cxn>
              </a:cxnLst>
              <a:rect l="0" t="0" r="0" b="0"/>
              <a:pathLst>
                <a:path w="5811" h="4091">
                  <a:moveTo>
                    <a:pt x="0" y="4069"/>
                  </a:moveTo>
                  <a:lnTo>
                    <a:pt x="161" y="4084"/>
                  </a:lnTo>
                  <a:lnTo>
                    <a:pt x="344" y="4084"/>
                  </a:lnTo>
                  <a:lnTo>
                    <a:pt x="593" y="4091"/>
                  </a:lnTo>
                  <a:lnTo>
                    <a:pt x="893" y="4084"/>
                  </a:lnTo>
                  <a:lnTo>
                    <a:pt x="1230" y="4069"/>
                  </a:lnTo>
                  <a:lnTo>
                    <a:pt x="1588" y="4033"/>
                  </a:lnTo>
                  <a:lnTo>
                    <a:pt x="1991" y="3996"/>
                  </a:lnTo>
                  <a:lnTo>
                    <a:pt x="2196" y="3959"/>
                  </a:lnTo>
                  <a:lnTo>
                    <a:pt x="2408" y="3923"/>
                  </a:lnTo>
                  <a:lnTo>
                    <a:pt x="2613" y="3879"/>
                  </a:lnTo>
                  <a:lnTo>
                    <a:pt x="2832" y="3828"/>
                  </a:lnTo>
                  <a:lnTo>
                    <a:pt x="3052" y="3776"/>
                  </a:lnTo>
                  <a:lnTo>
                    <a:pt x="3257" y="3718"/>
                  </a:lnTo>
                  <a:lnTo>
                    <a:pt x="3469" y="3645"/>
                  </a:lnTo>
                  <a:lnTo>
                    <a:pt x="3681" y="3572"/>
                  </a:lnTo>
                  <a:lnTo>
                    <a:pt x="3886" y="3484"/>
                  </a:lnTo>
                  <a:lnTo>
                    <a:pt x="4084" y="3381"/>
                  </a:lnTo>
                  <a:lnTo>
                    <a:pt x="4274" y="3279"/>
                  </a:lnTo>
                  <a:lnTo>
                    <a:pt x="4465" y="3169"/>
                  </a:lnTo>
                  <a:lnTo>
                    <a:pt x="4648" y="3037"/>
                  </a:lnTo>
                  <a:lnTo>
                    <a:pt x="4816" y="2898"/>
                  </a:lnTo>
                  <a:lnTo>
                    <a:pt x="4970" y="2759"/>
                  </a:lnTo>
                  <a:lnTo>
                    <a:pt x="5123" y="2591"/>
                  </a:lnTo>
                  <a:lnTo>
                    <a:pt x="5189" y="2510"/>
                  </a:lnTo>
                  <a:lnTo>
                    <a:pt x="5262" y="2415"/>
                  </a:lnTo>
                  <a:lnTo>
                    <a:pt x="5350" y="2269"/>
                  </a:lnTo>
                  <a:lnTo>
                    <a:pt x="5453" y="2093"/>
                  </a:lnTo>
                  <a:lnTo>
                    <a:pt x="5555" y="1873"/>
                  </a:lnTo>
                  <a:lnTo>
                    <a:pt x="5606" y="1756"/>
                  </a:lnTo>
                  <a:lnTo>
                    <a:pt x="5658" y="1625"/>
                  </a:lnTo>
                  <a:lnTo>
                    <a:pt x="5709" y="1485"/>
                  </a:lnTo>
                  <a:lnTo>
                    <a:pt x="5745" y="1332"/>
                  </a:lnTo>
                  <a:lnTo>
                    <a:pt x="5775" y="1207"/>
                  </a:lnTo>
                  <a:lnTo>
                    <a:pt x="5789" y="1068"/>
                  </a:lnTo>
                  <a:lnTo>
                    <a:pt x="5804" y="893"/>
                  </a:lnTo>
                  <a:lnTo>
                    <a:pt x="5811" y="790"/>
                  </a:lnTo>
                  <a:lnTo>
                    <a:pt x="5804" y="695"/>
                  </a:lnTo>
                  <a:lnTo>
                    <a:pt x="5797" y="578"/>
                  </a:lnTo>
                  <a:lnTo>
                    <a:pt x="5782" y="461"/>
                  </a:lnTo>
                  <a:lnTo>
                    <a:pt x="5760" y="344"/>
                  </a:lnTo>
                  <a:lnTo>
                    <a:pt x="5738" y="227"/>
                  </a:lnTo>
                  <a:lnTo>
                    <a:pt x="5694" y="109"/>
                  </a:lnTo>
                  <a:lnTo>
                    <a:pt x="5643"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5" name="フリーフォーム 24"/>
            <p:cNvSpPr>
              <a:spLocks/>
            </p:cNvSpPr>
            <p:nvPr/>
          </p:nvSpPr>
          <p:spPr bwMode="auto">
            <a:xfrm>
              <a:off x="-129" y="-42"/>
              <a:ext cx="6177" cy="4245"/>
            </a:xfrm>
            <a:custGeom>
              <a:avLst/>
              <a:gdLst/>
              <a:ahLst/>
              <a:cxnLst>
                <a:cxn ang="0">
                  <a:pos x="0" y="4238"/>
                </a:cxn>
                <a:cxn ang="0">
                  <a:pos x="161" y="4245"/>
                </a:cxn>
                <a:cxn ang="0">
                  <a:pos x="607" y="4245"/>
                </a:cxn>
                <a:cxn ang="0">
                  <a:pos x="915" y="4238"/>
                </a:cxn>
                <a:cxn ang="0">
                  <a:pos x="1266" y="4223"/>
                </a:cxn>
                <a:cxn ang="0">
                  <a:pos x="1632" y="4208"/>
                </a:cxn>
                <a:cxn ang="0">
                  <a:pos x="2034" y="4172"/>
                </a:cxn>
                <a:cxn ang="0">
                  <a:pos x="2459" y="4135"/>
                </a:cxn>
                <a:cxn ang="0">
                  <a:pos x="2891" y="4069"/>
                </a:cxn>
                <a:cxn ang="0">
                  <a:pos x="3096" y="4033"/>
                </a:cxn>
                <a:cxn ang="0">
                  <a:pos x="3308" y="4003"/>
                </a:cxn>
                <a:cxn ang="0">
                  <a:pos x="3513" y="3952"/>
                </a:cxn>
                <a:cxn ang="0">
                  <a:pos x="3718" y="3901"/>
                </a:cxn>
                <a:cxn ang="0">
                  <a:pos x="3915" y="3850"/>
                </a:cxn>
                <a:cxn ang="0">
                  <a:pos x="4098" y="3791"/>
                </a:cxn>
                <a:cxn ang="0">
                  <a:pos x="4289" y="3725"/>
                </a:cxn>
                <a:cxn ang="0">
                  <a:pos x="4464" y="3652"/>
                </a:cxn>
                <a:cxn ang="0">
                  <a:pos x="4625" y="3586"/>
                </a:cxn>
                <a:cxn ang="0">
                  <a:pos x="4779" y="3498"/>
                </a:cxn>
                <a:cxn ang="0">
                  <a:pos x="4925" y="3410"/>
                </a:cxn>
                <a:cxn ang="0">
                  <a:pos x="5050" y="3308"/>
                </a:cxn>
                <a:cxn ang="0">
                  <a:pos x="5094" y="3271"/>
                </a:cxn>
                <a:cxn ang="0">
                  <a:pos x="5204" y="3154"/>
                </a:cxn>
                <a:cxn ang="0">
                  <a:pos x="5372" y="2971"/>
                </a:cxn>
                <a:cxn ang="0">
                  <a:pos x="5467" y="2862"/>
                </a:cxn>
                <a:cxn ang="0">
                  <a:pos x="5562" y="2722"/>
                </a:cxn>
                <a:cxn ang="0">
                  <a:pos x="5665" y="2583"/>
                </a:cxn>
                <a:cxn ang="0">
                  <a:pos x="5760" y="2422"/>
                </a:cxn>
                <a:cxn ang="0">
                  <a:pos x="5855" y="2247"/>
                </a:cxn>
                <a:cxn ang="0">
                  <a:pos x="5943" y="2071"/>
                </a:cxn>
                <a:cxn ang="0">
                  <a:pos x="6023" y="1881"/>
                </a:cxn>
                <a:cxn ang="0">
                  <a:pos x="6089" y="1683"/>
                </a:cxn>
                <a:cxn ang="0">
                  <a:pos x="6118" y="1573"/>
                </a:cxn>
                <a:cxn ang="0">
                  <a:pos x="6140" y="1471"/>
                </a:cxn>
                <a:cxn ang="0">
                  <a:pos x="6162" y="1361"/>
                </a:cxn>
                <a:cxn ang="0">
                  <a:pos x="6170" y="1244"/>
                </a:cxn>
                <a:cxn ang="0">
                  <a:pos x="6177" y="1105"/>
                </a:cxn>
                <a:cxn ang="0">
                  <a:pos x="6177" y="944"/>
                </a:cxn>
                <a:cxn ang="0">
                  <a:pos x="6170" y="754"/>
                </a:cxn>
                <a:cxn ang="0">
                  <a:pos x="6155" y="658"/>
                </a:cxn>
                <a:cxn ang="0">
                  <a:pos x="6133" y="549"/>
                </a:cxn>
                <a:cxn ang="0">
                  <a:pos x="6104" y="446"/>
                </a:cxn>
                <a:cxn ang="0">
                  <a:pos x="6075" y="344"/>
                </a:cxn>
                <a:cxn ang="0">
                  <a:pos x="6031" y="241"/>
                </a:cxn>
                <a:cxn ang="0">
                  <a:pos x="5987" y="153"/>
                </a:cxn>
                <a:cxn ang="0">
                  <a:pos x="5928" y="73"/>
                </a:cxn>
                <a:cxn ang="0">
                  <a:pos x="5862" y="0"/>
                </a:cxn>
              </a:cxnLst>
              <a:rect l="0" t="0" r="0" b="0"/>
              <a:pathLst>
                <a:path w="6177" h="4245">
                  <a:moveTo>
                    <a:pt x="0" y="4238"/>
                  </a:moveTo>
                  <a:lnTo>
                    <a:pt x="161" y="4245"/>
                  </a:lnTo>
                  <a:lnTo>
                    <a:pt x="607" y="4245"/>
                  </a:lnTo>
                  <a:lnTo>
                    <a:pt x="915" y="4238"/>
                  </a:lnTo>
                  <a:lnTo>
                    <a:pt x="1266" y="4223"/>
                  </a:lnTo>
                  <a:lnTo>
                    <a:pt x="1632" y="4208"/>
                  </a:lnTo>
                  <a:lnTo>
                    <a:pt x="2034" y="4172"/>
                  </a:lnTo>
                  <a:lnTo>
                    <a:pt x="2459" y="4135"/>
                  </a:lnTo>
                  <a:lnTo>
                    <a:pt x="2891" y="4069"/>
                  </a:lnTo>
                  <a:lnTo>
                    <a:pt x="3096" y="4033"/>
                  </a:lnTo>
                  <a:lnTo>
                    <a:pt x="3308" y="4003"/>
                  </a:lnTo>
                  <a:lnTo>
                    <a:pt x="3513" y="3952"/>
                  </a:lnTo>
                  <a:lnTo>
                    <a:pt x="3718" y="3901"/>
                  </a:lnTo>
                  <a:lnTo>
                    <a:pt x="3915" y="3850"/>
                  </a:lnTo>
                  <a:lnTo>
                    <a:pt x="4098" y="3791"/>
                  </a:lnTo>
                  <a:lnTo>
                    <a:pt x="4289" y="3725"/>
                  </a:lnTo>
                  <a:lnTo>
                    <a:pt x="4464" y="3652"/>
                  </a:lnTo>
                  <a:lnTo>
                    <a:pt x="4625" y="3586"/>
                  </a:lnTo>
                  <a:lnTo>
                    <a:pt x="4779" y="3498"/>
                  </a:lnTo>
                  <a:lnTo>
                    <a:pt x="4925" y="3410"/>
                  </a:lnTo>
                  <a:lnTo>
                    <a:pt x="5050" y="3308"/>
                  </a:lnTo>
                  <a:lnTo>
                    <a:pt x="5094" y="3271"/>
                  </a:lnTo>
                  <a:lnTo>
                    <a:pt x="5204" y="3154"/>
                  </a:lnTo>
                  <a:lnTo>
                    <a:pt x="5372" y="2971"/>
                  </a:lnTo>
                  <a:lnTo>
                    <a:pt x="5467" y="2862"/>
                  </a:lnTo>
                  <a:lnTo>
                    <a:pt x="5562" y="2722"/>
                  </a:lnTo>
                  <a:lnTo>
                    <a:pt x="5665" y="2583"/>
                  </a:lnTo>
                  <a:lnTo>
                    <a:pt x="5760" y="2422"/>
                  </a:lnTo>
                  <a:lnTo>
                    <a:pt x="5855" y="2247"/>
                  </a:lnTo>
                  <a:lnTo>
                    <a:pt x="5943" y="2071"/>
                  </a:lnTo>
                  <a:lnTo>
                    <a:pt x="6023" y="1881"/>
                  </a:lnTo>
                  <a:lnTo>
                    <a:pt x="6089" y="1683"/>
                  </a:lnTo>
                  <a:lnTo>
                    <a:pt x="6118" y="1573"/>
                  </a:lnTo>
                  <a:lnTo>
                    <a:pt x="6140" y="1471"/>
                  </a:lnTo>
                  <a:lnTo>
                    <a:pt x="6162" y="1361"/>
                  </a:lnTo>
                  <a:lnTo>
                    <a:pt x="6170" y="1244"/>
                  </a:lnTo>
                  <a:lnTo>
                    <a:pt x="6177" y="1105"/>
                  </a:lnTo>
                  <a:lnTo>
                    <a:pt x="6177" y="944"/>
                  </a:lnTo>
                  <a:lnTo>
                    <a:pt x="6170" y="754"/>
                  </a:lnTo>
                  <a:lnTo>
                    <a:pt x="6155" y="658"/>
                  </a:lnTo>
                  <a:lnTo>
                    <a:pt x="6133" y="549"/>
                  </a:lnTo>
                  <a:lnTo>
                    <a:pt x="6104" y="446"/>
                  </a:lnTo>
                  <a:lnTo>
                    <a:pt x="6075" y="344"/>
                  </a:lnTo>
                  <a:lnTo>
                    <a:pt x="6031" y="241"/>
                  </a:lnTo>
                  <a:lnTo>
                    <a:pt x="5987" y="153"/>
                  </a:lnTo>
                  <a:lnTo>
                    <a:pt x="5928" y="73"/>
                  </a:lnTo>
                  <a:lnTo>
                    <a:pt x="5862"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6" name="フリーフォーム 25"/>
            <p:cNvSpPr>
              <a:spLocks/>
            </p:cNvSpPr>
            <p:nvPr/>
          </p:nvSpPr>
          <p:spPr bwMode="auto">
            <a:xfrm>
              <a:off x="-129" y="1692"/>
              <a:ext cx="6170" cy="2416"/>
            </a:xfrm>
            <a:custGeom>
              <a:avLst/>
              <a:gdLst/>
              <a:ahLst/>
              <a:cxnLst>
                <a:cxn ang="0">
                  <a:pos x="0" y="2203"/>
                </a:cxn>
                <a:cxn ang="0">
                  <a:pos x="161" y="2233"/>
                </a:cxn>
                <a:cxn ang="0">
                  <a:pos x="600" y="2299"/>
                </a:cxn>
                <a:cxn ang="0">
                  <a:pos x="907" y="2335"/>
                </a:cxn>
                <a:cxn ang="0">
                  <a:pos x="1251" y="2365"/>
                </a:cxn>
                <a:cxn ang="0">
                  <a:pos x="1624" y="2394"/>
                </a:cxn>
                <a:cxn ang="0">
                  <a:pos x="2034" y="2408"/>
                </a:cxn>
                <a:cxn ang="0">
                  <a:pos x="2452" y="2416"/>
                </a:cxn>
                <a:cxn ang="0">
                  <a:pos x="2671" y="2416"/>
                </a:cxn>
                <a:cxn ang="0">
                  <a:pos x="2883" y="2401"/>
                </a:cxn>
                <a:cxn ang="0">
                  <a:pos x="3096" y="2394"/>
                </a:cxn>
                <a:cxn ang="0">
                  <a:pos x="3308" y="2379"/>
                </a:cxn>
                <a:cxn ang="0">
                  <a:pos x="3520" y="2357"/>
                </a:cxn>
                <a:cxn ang="0">
                  <a:pos x="3725" y="2328"/>
                </a:cxn>
                <a:cxn ang="0">
                  <a:pos x="3930" y="2291"/>
                </a:cxn>
                <a:cxn ang="0">
                  <a:pos x="4128" y="2247"/>
                </a:cxn>
                <a:cxn ang="0">
                  <a:pos x="4318" y="2196"/>
                </a:cxn>
                <a:cxn ang="0">
                  <a:pos x="4501" y="2138"/>
                </a:cxn>
                <a:cxn ang="0">
                  <a:pos x="4677" y="2072"/>
                </a:cxn>
                <a:cxn ang="0">
                  <a:pos x="4838" y="1991"/>
                </a:cxn>
                <a:cxn ang="0">
                  <a:pos x="4991" y="1911"/>
                </a:cxn>
                <a:cxn ang="0">
                  <a:pos x="5130" y="1816"/>
                </a:cxn>
                <a:cxn ang="0">
                  <a:pos x="5167" y="1786"/>
                </a:cxn>
                <a:cxn ang="0">
                  <a:pos x="5269" y="1684"/>
                </a:cxn>
                <a:cxn ang="0">
                  <a:pos x="5430" y="1530"/>
                </a:cxn>
                <a:cxn ang="0">
                  <a:pos x="5511" y="1435"/>
                </a:cxn>
                <a:cxn ang="0">
                  <a:pos x="5613" y="1318"/>
                </a:cxn>
                <a:cxn ang="0">
                  <a:pos x="5701" y="1193"/>
                </a:cxn>
                <a:cxn ang="0">
                  <a:pos x="5789" y="1054"/>
                </a:cxn>
                <a:cxn ang="0">
                  <a:pos x="5884" y="908"/>
                </a:cxn>
                <a:cxn ang="0">
                  <a:pos x="5957" y="747"/>
                </a:cxn>
                <a:cxn ang="0">
                  <a:pos x="6031" y="571"/>
                </a:cxn>
                <a:cxn ang="0">
                  <a:pos x="6096" y="396"/>
                </a:cxn>
                <a:cxn ang="0">
                  <a:pos x="6140" y="205"/>
                </a:cxn>
                <a:cxn ang="0">
                  <a:pos x="6162" y="103"/>
                </a:cxn>
                <a:cxn ang="0">
                  <a:pos x="6170" y="0"/>
                </a:cxn>
              </a:cxnLst>
              <a:rect l="0" t="0" r="0" b="0"/>
              <a:pathLst>
                <a:path w="6170" h="2416">
                  <a:moveTo>
                    <a:pt x="0" y="2203"/>
                  </a:moveTo>
                  <a:lnTo>
                    <a:pt x="161" y="2233"/>
                  </a:lnTo>
                  <a:lnTo>
                    <a:pt x="600" y="2299"/>
                  </a:lnTo>
                  <a:lnTo>
                    <a:pt x="907" y="2335"/>
                  </a:lnTo>
                  <a:lnTo>
                    <a:pt x="1251" y="2365"/>
                  </a:lnTo>
                  <a:lnTo>
                    <a:pt x="1624" y="2394"/>
                  </a:lnTo>
                  <a:lnTo>
                    <a:pt x="2034" y="2408"/>
                  </a:lnTo>
                  <a:lnTo>
                    <a:pt x="2452" y="2416"/>
                  </a:lnTo>
                  <a:lnTo>
                    <a:pt x="2671" y="2416"/>
                  </a:lnTo>
                  <a:lnTo>
                    <a:pt x="2883" y="2401"/>
                  </a:lnTo>
                  <a:lnTo>
                    <a:pt x="3096" y="2394"/>
                  </a:lnTo>
                  <a:lnTo>
                    <a:pt x="3308" y="2379"/>
                  </a:lnTo>
                  <a:lnTo>
                    <a:pt x="3520" y="2357"/>
                  </a:lnTo>
                  <a:lnTo>
                    <a:pt x="3725" y="2328"/>
                  </a:lnTo>
                  <a:lnTo>
                    <a:pt x="3930" y="2291"/>
                  </a:lnTo>
                  <a:lnTo>
                    <a:pt x="4128" y="2247"/>
                  </a:lnTo>
                  <a:lnTo>
                    <a:pt x="4318" y="2196"/>
                  </a:lnTo>
                  <a:lnTo>
                    <a:pt x="4501" y="2138"/>
                  </a:lnTo>
                  <a:lnTo>
                    <a:pt x="4677" y="2072"/>
                  </a:lnTo>
                  <a:lnTo>
                    <a:pt x="4838" y="1991"/>
                  </a:lnTo>
                  <a:lnTo>
                    <a:pt x="4991" y="1911"/>
                  </a:lnTo>
                  <a:lnTo>
                    <a:pt x="5130" y="1816"/>
                  </a:lnTo>
                  <a:lnTo>
                    <a:pt x="5167" y="1786"/>
                  </a:lnTo>
                  <a:lnTo>
                    <a:pt x="5269" y="1684"/>
                  </a:lnTo>
                  <a:lnTo>
                    <a:pt x="5430" y="1530"/>
                  </a:lnTo>
                  <a:lnTo>
                    <a:pt x="5511" y="1435"/>
                  </a:lnTo>
                  <a:lnTo>
                    <a:pt x="5613" y="1318"/>
                  </a:lnTo>
                  <a:lnTo>
                    <a:pt x="5701" y="1193"/>
                  </a:lnTo>
                  <a:lnTo>
                    <a:pt x="5789" y="1054"/>
                  </a:lnTo>
                  <a:lnTo>
                    <a:pt x="5884" y="908"/>
                  </a:lnTo>
                  <a:lnTo>
                    <a:pt x="5957" y="747"/>
                  </a:lnTo>
                  <a:lnTo>
                    <a:pt x="6031" y="571"/>
                  </a:lnTo>
                  <a:lnTo>
                    <a:pt x="6096" y="396"/>
                  </a:lnTo>
                  <a:lnTo>
                    <a:pt x="6140" y="205"/>
                  </a:lnTo>
                  <a:lnTo>
                    <a:pt x="6162" y="103"/>
                  </a:lnTo>
                  <a:lnTo>
                    <a:pt x="6170"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7" name="フリーフォーム 26"/>
            <p:cNvSpPr>
              <a:spLocks/>
            </p:cNvSpPr>
            <p:nvPr/>
          </p:nvSpPr>
          <p:spPr bwMode="auto">
            <a:xfrm>
              <a:off x="3237" y="-42"/>
              <a:ext cx="2562" cy="4355"/>
            </a:xfrm>
            <a:custGeom>
              <a:avLst/>
              <a:gdLst/>
              <a:ahLst/>
              <a:cxnLst>
                <a:cxn ang="0">
                  <a:pos x="2108" y="0"/>
                </a:cxn>
                <a:cxn ang="0">
                  <a:pos x="2145" y="73"/>
                </a:cxn>
                <a:cxn ang="0">
                  <a:pos x="2196" y="175"/>
                </a:cxn>
                <a:cxn ang="0">
                  <a:pos x="2247" y="300"/>
                </a:cxn>
                <a:cxn ang="0">
                  <a:pos x="2321" y="453"/>
                </a:cxn>
                <a:cxn ang="0">
                  <a:pos x="2379" y="629"/>
                </a:cxn>
                <a:cxn ang="0">
                  <a:pos x="2438" y="827"/>
                </a:cxn>
                <a:cxn ang="0">
                  <a:pos x="2489" y="1054"/>
                </a:cxn>
                <a:cxn ang="0">
                  <a:pos x="2533" y="1288"/>
                </a:cxn>
                <a:cxn ang="0">
                  <a:pos x="2548" y="1412"/>
                </a:cxn>
                <a:cxn ang="0">
                  <a:pos x="2562" y="1537"/>
                </a:cxn>
                <a:cxn ang="0">
                  <a:pos x="2562" y="1668"/>
                </a:cxn>
                <a:cxn ang="0">
                  <a:pos x="2562" y="1793"/>
                </a:cxn>
                <a:cxn ang="0">
                  <a:pos x="2555" y="1932"/>
                </a:cxn>
                <a:cxn ang="0">
                  <a:pos x="2533" y="2064"/>
                </a:cxn>
                <a:cxn ang="0">
                  <a:pos x="2511" y="2195"/>
                </a:cxn>
                <a:cxn ang="0">
                  <a:pos x="2482" y="2327"/>
                </a:cxn>
                <a:cxn ang="0">
                  <a:pos x="2438" y="2459"/>
                </a:cxn>
                <a:cxn ang="0">
                  <a:pos x="2386" y="2591"/>
                </a:cxn>
                <a:cxn ang="0">
                  <a:pos x="2321" y="2730"/>
                </a:cxn>
                <a:cxn ang="0">
                  <a:pos x="2247" y="2862"/>
                </a:cxn>
                <a:cxn ang="0">
                  <a:pos x="2174" y="2993"/>
                </a:cxn>
                <a:cxn ang="0">
                  <a:pos x="2079" y="3118"/>
                </a:cxn>
                <a:cxn ang="0">
                  <a:pos x="2035" y="3169"/>
                </a:cxn>
                <a:cxn ang="0">
                  <a:pos x="1911" y="3293"/>
                </a:cxn>
                <a:cxn ang="0">
                  <a:pos x="1728" y="3484"/>
                </a:cxn>
                <a:cxn ang="0">
                  <a:pos x="1603" y="3586"/>
                </a:cxn>
                <a:cxn ang="0">
                  <a:pos x="1472" y="3689"/>
                </a:cxn>
                <a:cxn ang="0">
                  <a:pos x="1325" y="3791"/>
                </a:cxn>
                <a:cxn ang="0">
                  <a:pos x="1164" y="3908"/>
                </a:cxn>
                <a:cxn ang="0">
                  <a:pos x="996" y="4011"/>
                </a:cxn>
                <a:cxn ang="0">
                  <a:pos x="813" y="4106"/>
                </a:cxn>
                <a:cxn ang="0">
                  <a:pos x="623" y="4194"/>
                </a:cxn>
                <a:cxn ang="0">
                  <a:pos x="425" y="4267"/>
                </a:cxn>
                <a:cxn ang="0">
                  <a:pos x="322" y="4296"/>
                </a:cxn>
                <a:cxn ang="0">
                  <a:pos x="213" y="4318"/>
                </a:cxn>
                <a:cxn ang="0">
                  <a:pos x="110" y="4347"/>
                </a:cxn>
                <a:cxn ang="0">
                  <a:pos x="0" y="4355"/>
                </a:cxn>
              </a:cxnLst>
              <a:rect l="0" t="0" r="0" b="0"/>
              <a:pathLst>
                <a:path w="2562" h="4355">
                  <a:moveTo>
                    <a:pt x="2108" y="0"/>
                  </a:moveTo>
                  <a:lnTo>
                    <a:pt x="2145" y="73"/>
                  </a:lnTo>
                  <a:lnTo>
                    <a:pt x="2196" y="175"/>
                  </a:lnTo>
                  <a:lnTo>
                    <a:pt x="2247" y="300"/>
                  </a:lnTo>
                  <a:lnTo>
                    <a:pt x="2321" y="453"/>
                  </a:lnTo>
                  <a:lnTo>
                    <a:pt x="2379" y="629"/>
                  </a:lnTo>
                  <a:lnTo>
                    <a:pt x="2438" y="827"/>
                  </a:lnTo>
                  <a:lnTo>
                    <a:pt x="2489" y="1054"/>
                  </a:lnTo>
                  <a:lnTo>
                    <a:pt x="2533" y="1288"/>
                  </a:lnTo>
                  <a:lnTo>
                    <a:pt x="2548" y="1412"/>
                  </a:lnTo>
                  <a:lnTo>
                    <a:pt x="2562" y="1537"/>
                  </a:lnTo>
                  <a:lnTo>
                    <a:pt x="2562" y="1668"/>
                  </a:lnTo>
                  <a:lnTo>
                    <a:pt x="2562" y="1793"/>
                  </a:lnTo>
                  <a:lnTo>
                    <a:pt x="2555" y="1932"/>
                  </a:lnTo>
                  <a:lnTo>
                    <a:pt x="2533" y="2064"/>
                  </a:lnTo>
                  <a:lnTo>
                    <a:pt x="2511" y="2195"/>
                  </a:lnTo>
                  <a:lnTo>
                    <a:pt x="2482" y="2327"/>
                  </a:lnTo>
                  <a:lnTo>
                    <a:pt x="2438" y="2459"/>
                  </a:lnTo>
                  <a:lnTo>
                    <a:pt x="2386" y="2591"/>
                  </a:lnTo>
                  <a:lnTo>
                    <a:pt x="2321" y="2730"/>
                  </a:lnTo>
                  <a:lnTo>
                    <a:pt x="2247" y="2862"/>
                  </a:lnTo>
                  <a:lnTo>
                    <a:pt x="2174" y="2993"/>
                  </a:lnTo>
                  <a:lnTo>
                    <a:pt x="2079" y="3118"/>
                  </a:lnTo>
                  <a:lnTo>
                    <a:pt x="2035" y="3169"/>
                  </a:lnTo>
                  <a:lnTo>
                    <a:pt x="1911" y="3293"/>
                  </a:lnTo>
                  <a:lnTo>
                    <a:pt x="1728" y="3484"/>
                  </a:lnTo>
                  <a:lnTo>
                    <a:pt x="1603" y="3586"/>
                  </a:lnTo>
                  <a:lnTo>
                    <a:pt x="1472" y="3689"/>
                  </a:lnTo>
                  <a:lnTo>
                    <a:pt x="1325" y="3791"/>
                  </a:lnTo>
                  <a:lnTo>
                    <a:pt x="1164" y="3908"/>
                  </a:lnTo>
                  <a:lnTo>
                    <a:pt x="996" y="4011"/>
                  </a:lnTo>
                  <a:lnTo>
                    <a:pt x="813" y="4106"/>
                  </a:lnTo>
                  <a:lnTo>
                    <a:pt x="623" y="4194"/>
                  </a:lnTo>
                  <a:lnTo>
                    <a:pt x="425" y="4267"/>
                  </a:lnTo>
                  <a:lnTo>
                    <a:pt x="322" y="4296"/>
                  </a:lnTo>
                  <a:lnTo>
                    <a:pt x="213" y="4318"/>
                  </a:lnTo>
                  <a:lnTo>
                    <a:pt x="110" y="4347"/>
                  </a:lnTo>
                  <a:lnTo>
                    <a:pt x="0" y="4355"/>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8" name="フリーフォーム 27"/>
            <p:cNvSpPr>
              <a:spLocks/>
            </p:cNvSpPr>
            <p:nvPr/>
          </p:nvSpPr>
          <p:spPr bwMode="auto">
            <a:xfrm>
              <a:off x="4533" y="1949"/>
              <a:ext cx="1508" cy="2364"/>
            </a:xfrm>
            <a:custGeom>
              <a:avLst/>
              <a:gdLst/>
              <a:ahLst/>
              <a:cxnLst>
                <a:cxn ang="0">
                  <a:pos x="0" y="2364"/>
                </a:cxn>
                <a:cxn ang="0">
                  <a:pos x="58" y="2320"/>
                </a:cxn>
                <a:cxn ang="0">
                  <a:pos x="212" y="2181"/>
                </a:cxn>
                <a:cxn ang="0">
                  <a:pos x="322" y="2086"/>
                </a:cxn>
                <a:cxn ang="0">
                  <a:pos x="439" y="1976"/>
                </a:cxn>
                <a:cxn ang="0">
                  <a:pos x="564" y="1837"/>
                </a:cxn>
                <a:cxn ang="0">
                  <a:pos x="695" y="1683"/>
                </a:cxn>
                <a:cxn ang="0">
                  <a:pos x="827" y="1529"/>
                </a:cxn>
                <a:cxn ang="0">
                  <a:pos x="959" y="1339"/>
                </a:cxn>
                <a:cxn ang="0">
                  <a:pos x="1090" y="1149"/>
                </a:cxn>
                <a:cxn ang="0">
                  <a:pos x="1208" y="936"/>
                </a:cxn>
                <a:cxn ang="0">
                  <a:pos x="1266" y="827"/>
                </a:cxn>
                <a:cxn ang="0">
                  <a:pos x="1310" y="717"/>
                </a:cxn>
                <a:cxn ang="0">
                  <a:pos x="1361" y="600"/>
                </a:cxn>
                <a:cxn ang="0">
                  <a:pos x="1405" y="490"/>
                </a:cxn>
                <a:cxn ang="0">
                  <a:pos x="1434" y="365"/>
                </a:cxn>
                <a:cxn ang="0">
                  <a:pos x="1471" y="248"/>
                </a:cxn>
                <a:cxn ang="0">
                  <a:pos x="1493" y="124"/>
                </a:cxn>
                <a:cxn ang="0">
                  <a:pos x="1508" y="0"/>
                </a:cxn>
              </a:cxnLst>
              <a:rect l="0" t="0" r="0" b="0"/>
              <a:pathLst>
                <a:path w="1508" h="2364">
                  <a:moveTo>
                    <a:pt x="0" y="2364"/>
                  </a:moveTo>
                  <a:lnTo>
                    <a:pt x="58" y="2320"/>
                  </a:lnTo>
                  <a:lnTo>
                    <a:pt x="212" y="2181"/>
                  </a:lnTo>
                  <a:lnTo>
                    <a:pt x="322" y="2086"/>
                  </a:lnTo>
                  <a:lnTo>
                    <a:pt x="439" y="1976"/>
                  </a:lnTo>
                  <a:lnTo>
                    <a:pt x="564" y="1837"/>
                  </a:lnTo>
                  <a:lnTo>
                    <a:pt x="695" y="1683"/>
                  </a:lnTo>
                  <a:lnTo>
                    <a:pt x="827" y="1529"/>
                  </a:lnTo>
                  <a:lnTo>
                    <a:pt x="959" y="1339"/>
                  </a:lnTo>
                  <a:lnTo>
                    <a:pt x="1090" y="1149"/>
                  </a:lnTo>
                  <a:lnTo>
                    <a:pt x="1208" y="936"/>
                  </a:lnTo>
                  <a:lnTo>
                    <a:pt x="1266" y="827"/>
                  </a:lnTo>
                  <a:lnTo>
                    <a:pt x="1310" y="717"/>
                  </a:lnTo>
                  <a:lnTo>
                    <a:pt x="1361" y="600"/>
                  </a:lnTo>
                  <a:lnTo>
                    <a:pt x="1405" y="490"/>
                  </a:lnTo>
                  <a:lnTo>
                    <a:pt x="1434" y="365"/>
                  </a:lnTo>
                  <a:lnTo>
                    <a:pt x="1471" y="248"/>
                  </a:lnTo>
                  <a:lnTo>
                    <a:pt x="1493" y="124"/>
                  </a:lnTo>
                  <a:lnTo>
                    <a:pt x="1508"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grpSp>
        <p:nvGrpSpPr>
          <p:cNvPr id="8" name="グループ化 7"/>
          <p:cNvGrpSpPr/>
          <p:nvPr/>
        </p:nvGrpSpPr>
        <p:grpSpPr>
          <a:xfrm>
            <a:off x="17005193" y="17093719"/>
            <a:ext cx="3606155" cy="6288331"/>
            <a:chOff x="7286645" y="3871493"/>
            <a:chExt cx="1541824" cy="1424221"/>
          </a:xfrm>
          <a:gradFill>
            <a:gsLst>
              <a:gs pos="0">
                <a:schemeClr val="accent1">
                  <a:alpha val="20000"/>
                </a:schemeClr>
              </a:gs>
              <a:gs pos="100000">
                <a:schemeClr val="accent1">
                  <a:lumMod val="20000"/>
                  <a:lumOff val="80000"/>
                </a:schemeClr>
              </a:gs>
            </a:gsLst>
            <a:lin ang="5400000" scaled="1"/>
          </a:gradFill>
        </p:grpSpPr>
        <p:sp>
          <p:nvSpPr>
            <p:cNvPr id="30" name="フリーフォーム 29"/>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1" name="フリーフォーム 30"/>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2" name="フリーフォーム 31"/>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9" name="グループ化 8"/>
          <p:cNvGrpSpPr/>
          <p:nvPr/>
        </p:nvGrpSpPr>
        <p:grpSpPr>
          <a:xfrm>
            <a:off x="14833079" y="22079197"/>
            <a:ext cx="2506283" cy="4576886"/>
            <a:chOff x="6357950" y="5000636"/>
            <a:chExt cx="1071570" cy="1036602"/>
          </a:xfrm>
          <a:gradFill>
            <a:gsLst>
              <a:gs pos="0">
                <a:schemeClr val="accent1">
                  <a:alpha val="20000"/>
                </a:schemeClr>
              </a:gs>
              <a:gs pos="100000">
                <a:schemeClr val="accent1">
                  <a:lumMod val="20000"/>
                  <a:lumOff val="80000"/>
                </a:schemeClr>
              </a:gs>
            </a:gsLst>
            <a:lin ang="5400000" scaled="1"/>
          </a:gradFill>
        </p:grpSpPr>
        <p:sp>
          <p:nvSpPr>
            <p:cNvPr id="34" name="フリーフォーム 33"/>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6" name="フリーフォーム 35"/>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37" name="フリーフォーム 36"/>
          <p:cNvSpPr>
            <a:spLocks/>
          </p:cNvSpPr>
          <p:nvPr/>
        </p:nvSpPr>
        <p:spPr bwMode="auto">
          <a:xfrm>
            <a:off x="1366348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9" name="フリーフォーム 38"/>
          <p:cNvSpPr>
            <a:spLocks/>
          </p:cNvSpPr>
          <p:nvPr/>
        </p:nvSpPr>
        <p:spPr bwMode="auto">
          <a:xfrm rot="5400000">
            <a:off x="15160558" y="24062246"/>
            <a:ext cx="8365636" cy="3925558"/>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bg1"/>
            </a:solid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chemeClr val="tx1"/>
              </a:solidFill>
              <a:latin typeface="+mn-lt"/>
              <a:ea typeface="+mn-ea"/>
              <a:cs typeface="+mn-cs"/>
            </a:endParaRPr>
          </a:p>
        </p:txBody>
      </p:sp>
      <p:grpSp>
        <p:nvGrpSpPr>
          <p:cNvPr id="10" name="グループ化 9"/>
          <p:cNvGrpSpPr/>
          <p:nvPr/>
        </p:nvGrpSpPr>
        <p:grpSpPr>
          <a:xfrm>
            <a:off x="17042653" y="17093719"/>
            <a:ext cx="3606155" cy="6288331"/>
            <a:chOff x="7286645" y="3871493"/>
            <a:chExt cx="1541824" cy="1424221"/>
          </a:xfrm>
          <a:gradFill>
            <a:gsLst>
              <a:gs pos="1000">
                <a:schemeClr val="accent1">
                  <a:alpha val="20000"/>
                </a:schemeClr>
              </a:gs>
              <a:gs pos="100000">
                <a:schemeClr val="accent1"/>
              </a:gs>
            </a:gsLst>
            <a:lin ang="5400000" scaled="1"/>
          </a:gradFill>
        </p:grpSpPr>
        <p:sp>
          <p:nvSpPr>
            <p:cNvPr id="33" name="フリーフォーム 32"/>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0" name="フリーフォーム 39"/>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1" name="フリーフォーム 40"/>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11" name="グループ化 10"/>
          <p:cNvGrpSpPr/>
          <p:nvPr/>
        </p:nvGrpSpPr>
        <p:grpSpPr>
          <a:xfrm>
            <a:off x="14870539" y="22079197"/>
            <a:ext cx="2506283" cy="4576886"/>
            <a:chOff x="6357950" y="5000636"/>
            <a:chExt cx="1071570" cy="1036602"/>
          </a:xfrm>
          <a:gradFill>
            <a:gsLst>
              <a:gs pos="0">
                <a:schemeClr val="accent1">
                  <a:alpha val="20000"/>
                </a:schemeClr>
              </a:gs>
              <a:gs pos="100000">
                <a:schemeClr val="accent1"/>
              </a:gs>
            </a:gsLst>
            <a:lin ang="5400000" scaled="1"/>
          </a:gradFill>
        </p:grpSpPr>
        <p:sp>
          <p:nvSpPr>
            <p:cNvPr id="43" name="フリーフォーム 4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4" name="フリーフォーム 4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5" name="フリーフォーム 4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46" name="フリーフォーム 45"/>
          <p:cNvSpPr>
            <a:spLocks/>
          </p:cNvSpPr>
          <p:nvPr/>
        </p:nvSpPr>
        <p:spPr bwMode="auto">
          <a:xfrm>
            <a:off x="1370094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002438"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10871623"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2013/12/11</a:t>
            </a:fld>
            <a:endParaRPr kumimoji="1" lang="ja-JP" altLang="en-US"/>
          </a:p>
        </p:txBody>
      </p:sp>
      <p:sp>
        <p:nvSpPr>
          <p:cNvPr id="6" name="フッター プレースホルダー 5"/>
          <p:cNvSpPr>
            <a:spLocks noGrp="1"/>
          </p:cNvSpPr>
          <p:nvPr>
            <p:ph type="ftr" sz="quarter" idx="11"/>
          </p:nvPr>
        </p:nvSpPr>
        <p:spPr>
          <a:xfrm>
            <a:off x="5144620" y="0"/>
            <a:ext cx="10525000" cy="1589500"/>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4100371"/>
            <a:ext cx="19248120" cy="2523314"/>
          </a:xfrm>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1069340" y="9602682"/>
            <a:ext cx="9449551"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10864203" y="9602682"/>
            <a:ext cx="9453263"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2013/12/11</a:t>
            </a:fld>
            <a:endParaRPr kumimoji="1" lang="ja-JP" altLang="en-US"/>
          </a:p>
        </p:txBody>
      </p:sp>
      <p:sp>
        <p:nvSpPr>
          <p:cNvPr id="8" name="フッター プレースホルダー 7"/>
          <p:cNvSpPr>
            <a:spLocks noGrp="1"/>
          </p:cNvSpPr>
          <p:nvPr>
            <p:ph type="ftr" sz="quarter" idx="11"/>
          </p:nvPr>
        </p:nvSpPr>
        <p:spPr>
          <a:xfrm>
            <a:off x="5144620" y="0"/>
            <a:ext cx="10525000" cy="1589500"/>
          </a:xfrm>
        </p:spPr>
        <p:txBody>
          <a:bodyPr/>
          <a:lstStyle/>
          <a:p>
            <a:endParaRPr kumimoji="1" lang="ja-JP" altLang="en-US"/>
          </a:p>
        </p:txBody>
      </p:sp>
      <p:sp>
        <p:nvSpPr>
          <p:cNvPr id="9" name="スライド番号プレースホルダー 8"/>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1354964"/>
            <a:ext cx="19248120" cy="5046663"/>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2013/12/11</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5" name="スライド番号プレースホルダー 4"/>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2013/12/11</a:t>
            </a:fld>
            <a:endParaRPr kumimoji="1" lang="ja-JP" altLang="en-US"/>
          </a:p>
        </p:txBody>
      </p:sp>
      <p:sp>
        <p:nvSpPr>
          <p:cNvPr id="3" name="フッター プレースホルダー 2"/>
          <p:cNvSpPr>
            <a:spLocks noGrp="1"/>
          </p:cNvSpPr>
          <p:nvPr>
            <p:ph type="ftr" sz="quarter" idx="11"/>
          </p:nvPr>
        </p:nvSpPr>
        <p:spPr>
          <a:xfrm>
            <a:off x="5144620" y="0"/>
            <a:ext cx="10525000" cy="1589500"/>
          </a:xfrm>
        </p:spPr>
        <p:txBody>
          <a:bodyPr/>
          <a:lstStyle/>
          <a:p>
            <a:endParaRPr kumimoji="1" lang="ja-JP" altLang="en-US"/>
          </a:p>
        </p:txBody>
      </p:sp>
      <p:sp>
        <p:nvSpPr>
          <p:cNvPr id="4" name="スライド番号プレースホルダー 3"/>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9952" y="3175282"/>
            <a:ext cx="7619033" cy="5130774"/>
          </a:xfrm>
        </p:spPr>
        <p:txBody>
          <a:bodyPr anchor="b"/>
          <a:lstStyle>
            <a:lvl1pPr algn="l">
              <a:defRPr sz="65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8922361" y="3175282"/>
            <a:ext cx="11127830" cy="25212287"/>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1079952" y="8516205"/>
            <a:ext cx="7620100" cy="19871364"/>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2013/12/11</a:t>
            </a:fld>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10" name="フッター プレースホルダー 9"/>
          <p:cNvSpPr>
            <a:spLocks noGrp="1"/>
          </p:cNvSpPr>
          <p:nvPr>
            <p:ph type="ftr" sz="quarter" idx="11"/>
          </p:nvPr>
        </p:nvSpPr>
        <p:spPr>
          <a:xfrm>
            <a:off x="5144618" y="0"/>
            <a:ext cx="10525000" cy="1589500"/>
          </a:xfrm>
        </p:spPr>
        <p:txBody>
          <a:bodyPr/>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30215" y="21711347"/>
            <a:ext cx="18184548" cy="1892512"/>
          </a:xfrm>
        </p:spPr>
        <p:txBody>
          <a:bodyPr anchor="b"/>
          <a:lstStyle>
            <a:lvl1pPr algn="l">
              <a:defRPr sz="65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336610" y="2754400"/>
            <a:ext cx="12832080" cy="18167985"/>
          </a:xfrm>
          <a:prstGeom prst="rect">
            <a:avLst/>
          </a:prstGeom>
          <a:noFill/>
          <a:ln w="241300" cmpd="thinThick">
            <a:solidFill>
              <a:schemeClr val="bg1"/>
            </a:solidFill>
            <a:prstDash val="solid"/>
            <a:miter lim="800000"/>
          </a:ln>
          <a:effectLst>
            <a:glow rad="101600">
              <a:schemeClr val="tx2">
                <a:alpha val="60000"/>
              </a:schemeClr>
            </a:glow>
          </a:effectLst>
          <a:scene3d>
            <a:camera prst="perspectiveFront"/>
            <a:lightRig rig="threePt" dir="t"/>
          </a:scene3d>
          <a:sp3d/>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002439" y="23971708"/>
            <a:ext cx="18212324" cy="4415861"/>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2013/12/11</a:t>
            </a:fld>
            <a:endParaRPr kumimoji="1" lang="ja-JP" altLang="en-US"/>
          </a:p>
        </p:txBody>
      </p:sp>
      <p:sp>
        <p:nvSpPr>
          <p:cNvPr id="6" name="フッター プレースホルダー 5"/>
          <p:cNvSpPr>
            <a:spLocks noGrp="1"/>
          </p:cNvSpPr>
          <p:nvPr>
            <p:ph type="ftr" sz="quarter" idx="11"/>
          </p:nvPr>
        </p:nvSpPr>
        <p:spPr>
          <a:xfrm>
            <a:off x="5144620" y="2"/>
            <a:ext cx="10525000" cy="1595447"/>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1" name="日付プレースホルダー 20"/>
          <p:cNvSpPr>
            <a:spLocks noGrp="1"/>
          </p:cNvSpPr>
          <p:nvPr>
            <p:ph type="dt" sz="half" idx="2"/>
          </p:nvPr>
        </p:nvSpPr>
        <p:spPr>
          <a:xfrm>
            <a:off x="0" y="0"/>
            <a:ext cx="4990253" cy="1589500"/>
          </a:xfrm>
          <a:prstGeom prst="rect">
            <a:avLst/>
          </a:prstGeom>
        </p:spPr>
        <p:txBody>
          <a:bodyPr vert="horz" lIns="295232" tIns="147616" rIns="295232" bIns="147616" rtlCol="0" anchor="ctr"/>
          <a:lstStyle>
            <a:lvl1pPr algn="l" eaLnBrk="1" latinLnBrk="0" hangingPunct="1">
              <a:defRPr kumimoji="0" sz="3900">
                <a:solidFill>
                  <a:schemeClr val="tx2">
                    <a:shade val="50000"/>
                  </a:schemeClr>
                </a:solidFill>
              </a:defRPr>
            </a:lvl1pPr>
          </a:lstStyle>
          <a:p>
            <a:fld id="{CD18CB5A-6947-405F-A94A-52FF85729738}" type="datetimeFigureOut">
              <a:rPr kumimoji="1" lang="ja-JP" altLang="en-US" smtClean="0"/>
              <a:t>2013/12/11</a:t>
            </a:fld>
            <a:endParaRPr kumimoji="1" lang="ja-JP" altLang="en-US"/>
          </a:p>
        </p:txBody>
      </p:sp>
      <p:sp>
        <p:nvSpPr>
          <p:cNvPr id="10" name="フッター プレースホルダー 9"/>
          <p:cNvSpPr>
            <a:spLocks noGrp="1"/>
          </p:cNvSpPr>
          <p:nvPr>
            <p:ph type="ftr" sz="quarter" idx="3"/>
          </p:nvPr>
        </p:nvSpPr>
        <p:spPr>
          <a:xfrm>
            <a:off x="5142230" y="7"/>
            <a:ext cx="10526389" cy="1595447"/>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endParaRPr kumimoji="1" lang="ja-JP" altLang="en-US"/>
          </a:p>
        </p:txBody>
      </p:sp>
      <p:sp>
        <p:nvSpPr>
          <p:cNvPr id="31" name="スライド番号プレースホルダー 30"/>
          <p:cNvSpPr>
            <a:spLocks noGrp="1"/>
          </p:cNvSpPr>
          <p:nvPr>
            <p:ph type="sldNum" sz="quarter" idx="4"/>
          </p:nvPr>
        </p:nvSpPr>
        <p:spPr>
          <a:xfrm>
            <a:off x="18045164" y="0"/>
            <a:ext cx="3341636" cy="1589500"/>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fld id="{B8FB692E-29AC-4FC2-ACCA-CA334E189FAF}" type="slidenum">
              <a:rPr kumimoji="1" lang="ja-JP" altLang="en-US" smtClean="0"/>
              <a:t>‹#›</a:t>
            </a:fld>
            <a:endParaRPr kumimoji="1" lang="ja-JP" altLang="en-US"/>
          </a:p>
        </p:txBody>
      </p:sp>
      <p:grpSp>
        <p:nvGrpSpPr>
          <p:cNvPr id="2" name="グループ化 1"/>
          <p:cNvGrpSpPr>
            <a:grpSpLocks/>
          </p:cNvGrpSpPr>
          <p:nvPr/>
        </p:nvGrpSpPr>
        <p:grpSpPr bwMode="auto">
          <a:xfrm>
            <a:off x="-65064" y="-58"/>
            <a:ext cx="21450013" cy="30273591"/>
            <a:chOff x="2074" y="1608"/>
            <a:chExt cx="1603" cy="1129"/>
          </a:xfrm>
        </p:grpSpPr>
        <p:sp>
          <p:nvSpPr>
            <p:cNvPr id="18" name="フリーフォーム 17"/>
            <p:cNvSpPr>
              <a:spLocks/>
            </p:cNvSpPr>
            <p:nvPr/>
          </p:nvSpPr>
          <p:spPr bwMode="auto">
            <a:xfrm>
              <a:off x="2074" y="2433"/>
              <a:ext cx="991" cy="300"/>
            </a:xfrm>
            <a:custGeom>
              <a:avLst/>
              <a:gdLst>
                <a:gd name="T0" fmla="*/ 0 w 991"/>
                <a:gd name="T1" fmla="*/ 0 h 300"/>
                <a:gd name="T2" fmla="*/ 15 w 991"/>
                <a:gd name="T3" fmla="*/ 14 h 300"/>
                <a:gd name="T4" fmla="*/ 32 w 991"/>
                <a:gd name="T5" fmla="*/ 33 h 300"/>
                <a:gd name="T6" fmla="*/ 57 w 991"/>
                <a:gd name="T7" fmla="*/ 54 h 300"/>
                <a:gd name="T8" fmla="*/ 92 w 991"/>
                <a:gd name="T9" fmla="*/ 79 h 300"/>
                <a:gd name="T10" fmla="*/ 132 w 991"/>
                <a:gd name="T11" fmla="*/ 106 h 300"/>
                <a:gd name="T12" fmla="*/ 182 w 991"/>
                <a:gd name="T13" fmla="*/ 133 h 300"/>
                <a:gd name="T14" fmla="*/ 236 w 991"/>
                <a:gd name="T15" fmla="*/ 163 h 300"/>
                <a:gd name="T16" fmla="*/ 301 w 991"/>
                <a:gd name="T17" fmla="*/ 192 h 300"/>
                <a:gd name="T18" fmla="*/ 374 w 991"/>
                <a:gd name="T19" fmla="*/ 219 h 300"/>
                <a:gd name="T20" fmla="*/ 457 w 991"/>
                <a:gd name="T21" fmla="*/ 244 h 300"/>
                <a:gd name="T22" fmla="*/ 501 w 991"/>
                <a:gd name="T23" fmla="*/ 255 h 300"/>
                <a:gd name="T24" fmla="*/ 545 w 991"/>
                <a:gd name="T25" fmla="*/ 267 h 300"/>
                <a:gd name="T26" fmla="*/ 595 w 991"/>
                <a:gd name="T27" fmla="*/ 275 h 300"/>
                <a:gd name="T28" fmla="*/ 647 w 991"/>
                <a:gd name="T29" fmla="*/ 282 h 300"/>
                <a:gd name="T30" fmla="*/ 699 w 991"/>
                <a:gd name="T31" fmla="*/ 290 h 300"/>
                <a:gd name="T32" fmla="*/ 752 w 991"/>
                <a:gd name="T33" fmla="*/ 294 h 300"/>
                <a:gd name="T34" fmla="*/ 810 w 991"/>
                <a:gd name="T35" fmla="*/ 298 h 300"/>
                <a:gd name="T36" fmla="*/ 868 w 991"/>
                <a:gd name="T37" fmla="*/ 300 h 300"/>
                <a:gd name="T38" fmla="*/ 927 w 991"/>
                <a:gd name="T39" fmla="*/ 298 h 300"/>
                <a:gd name="T40" fmla="*/ 991 w 991"/>
                <a:gd name="T41" fmla="*/ 296 h 300"/>
                <a:gd name="T42" fmla="*/ 0 1 256"/>
                <a:gd name="T43" fmla="*/ 0 1 256"/>
                <a:gd name="T44" fmla="*/ 0 1 256"/>
                <a:gd name="T45" fmla="*/ 0 1 256"/>
                <a:gd name="T46" fmla="*/ 0 1 256"/>
                <a:gd name="T47" fmla="*/ 0 1 256"/>
                <a:gd name="T48" fmla="*/ 0 1 256"/>
                <a:gd name="T49" fmla="*/ 0 1 256"/>
                <a:gd name="T50" fmla="*/ 0 1 256"/>
                <a:gd name="T51" fmla="*/ 0 1 256"/>
                <a:gd name="T52" fmla="*/ 0 1 256"/>
                <a:gd name="T53" fmla="*/ 0 1 256"/>
                <a:gd name="T54" fmla="*/ 0 1 256"/>
                <a:gd name="T55" fmla="*/ 0 1 256"/>
                <a:gd name="T56" fmla="*/ 0 1 256"/>
                <a:gd name="T57" fmla="*/ 0 1 256"/>
                <a:gd name="T58" fmla="*/ 0 1 256"/>
                <a:gd name="T59" fmla="*/ 0 1 256"/>
                <a:gd name="T60" fmla="*/ 0 1 256"/>
                <a:gd name="T61" fmla="*/ 0 1 256"/>
                <a:gd name="T62" fmla="*/ 0 1 256"/>
                <a:gd name="T63" fmla="*/ 0 w 991"/>
                <a:gd name="T64" fmla="*/ 0 h 300"/>
                <a:gd name="T65" fmla="*/ 0 w 991"/>
                <a:gd name="T66" fmla="*/ 0 h 3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1" h="300">
                  <a:moveTo>
                    <a:pt x="0" y="0"/>
                  </a:moveTo>
                  <a:lnTo>
                    <a:pt x="15" y="14"/>
                  </a:lnTo>
                  <a:lnTo>
                    <a:pt x="32" y="33"/>
                  </a:lnTo>
                  <a:lnTo>
                    <a:pt x="57" y="54"/>
                  </a:lnTo>
                  <a:lnTo>
                    <a:pt x="92" y="79"/>
                  </a:lnTo>
                  <a:lnTo>
                    <a:pt x="132" y="106"/>
                  </a:lnTo>
                  <a:lnTo>
                    <a:pt x="182" y="133"/>
                  </a:lnTo>
                  <a:lnTo>
                    <a:pt x="236" y="163"/>
                  </a:lnTo>
                  <a:lnTo>
                    <a:pt x="301" y="192"/>
                  </a:lnTo>
                  <a:lnTo>
                    <a:pt x="374" y="219"/>
                  </a:lnTo>
                  <a:lnTo>
                    <a:pt x="457" y="244"/>
                  </a:lnTo>
                  <a:lnTo>
                    <a:pt x="501" y="255"/>
                  </a:lnTo>
                  <a:lnTo>
                    <a:pt x="545" y="267"/>
                  </a:lnTo>
                  <a:lnTo>
                    <a:pt x="595" y="275"/>
                  </a:lnTo>
                  <a:lnTo>
                    <a:pt x="647" y="282"/>
                  </a:lnTo>
                  <a:lnTo>
                    <a:pt x="699" y="290"/>
                  </a:lnTo>
                  <a:lnTo>
                    <a:pt x="752" y="294"/>
                  </a:lnTo>
                  <a:lnTo>
                    <a:pt x="810" y="298"/>
                  </a:lnTo>
                  <a:lnTo>
                    <a:pt x="868" y="300"/>
                  </a:lnTo>
                  <a:lnTo>
                    <a:pt x="927" y="298"/>
                  </a:lnTo>
                  <a:lnTo>
                    <a:pt x="991" y="296"/>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19" name="フリーフォーム 18"/>
            <p:cNvSpPr>
              <a:spLocks/>
            </p:cNvSpPr>
            <p:nvPr/>
          </p:nvSpPr>
          <p:spPr bwMode="auto">
            <a:xfrm>
              <a:off x="2915" y="1608"/>
              <a:ext cx="683" cy="1129"/>
            </a:xfrm>
            <a:custGeom>
              <a:avLst/>
              <a:gdLst>
                <a:gd name="T0" fmla="*/ 0 w 539"/>
                <a:gd name="T1" fmla="*/ 1129 h 1129"/>
                <a:gd name="T2" fmla="*/ 42 w 539"/>
                <a:gd name="T3" fmla="*/ 1125 h 1129"/>
                <a:gd name="T4" fmla="*/ 132 w 539"/>
                <a:gd name="T5" fmla="*/ 1115 h 1129"/>
                <a:gd name="T6" fmla="*/ 188 w 539"/>
                <a:gd name="T7" fmla="*/ 1106 h 1129"/>
                <a:gd name="T8" fmla="*/ 241 w 539"/>
                <a:gd name="T9" fmla="*/ 1094 h 1129"/>
                <a:gd name="T10" fmla="*/ 289 w 539"/>
                <a:gd name="T11" fmla="*/ 1079 h 1129"/>
                <a:gd name="T12" fmla="*/ 311 w 539"/>
                <a:gd name="T13" fmla="*/ 1071 h 1129"/>
                <a:gd name="T14" fmla="*/ 328 w 539"/>
                <a:gd name="T15" fmla="*/ 1062 h 1129"/>
                <a:gd name="T16" fmla="*/ 339 w 539"/>
                <a:gd name="T17" fmla="*/ 1056 h 1129"/>
                <a:gd name="T18" fmla="*/ 351 w 539"/>
                <a:gd name="T19" fmla="*/ 1048 h 1129"/>
                <a:gd name="T20" fmla="*/ 366 w 539"/>
                <a:gd name="T21" fmla="*/ 1037 h 1129"/>
                <a:gd name="T22" fmla="*/ 385 w 539"/>
                <a:gd name="T23" fmla="*/ 1019 h 1129"/>
                <a:gd name="T24" fmla="*/ 405 w 539"/>
                <a:gd name="T25" fmla="*/ 998 h 1129"/>
                <a:gd name="T26" fmla="*/ 426 w 539"/>
                <a:gd name="T27" fmla="*/ 969 h 1129"/>
                <a:gd name="T28" fmla="*/ 449 w 539"/>
                <a:gd name="T29" fmla="*/ 939 h 1129"/>
                <a:gd name="T30" fmla="*/ 470 w 539"/>
                <a:gd name="T31" fmla="*/ 898 h 1129"/>
                <a:gd name="T32" fmla="*/ 489 w 539"/>
                <a:gd name="T33" fmla="*/ 848 h 1129"/>
                <a:gd name="T34" fmla="*/ 506 w 539"/>
                <a:gd name="T35" fmla="*/ 793 h 1129"/>
                <a:gd name="T36" fmla="*/ 520 w 539"/>
                <a:gd name="T37" fmla="*/ 727 h 1129"/>
                <a:gd name="T38" fmla="*/ 531 w 539"/>
                <a:gd name="T39" fmla="*/ 655 h 1129"/>
                <a:gd name="T40" fmla="*/ 537 w 539"/>
                <a:gd name="T41" fmla="*/ 572 h 1129"/>
                <a:gd name="T42" fmla="*/ 539 w 539"/>
                <a:gd name="T43" fmla="*/ 530 h 1129"/>
                <a:gd name="T44" fmla="*/ 537 w 539"/>
                <a:gd name="T45" fmla="*/ 482 h 1129"/>
                <a:gd name="T46" fmla="*/ 535 w 539"/>
                <a:gd name="T47" fmla="*/ 432 h 1129"/>
                <a:gd name="T48" fmla="*/ 533 w 539"/>
                <a:gd name="T49" fmla="*/ 378 h 1129"/>
                <a:gd name="T50" fmla="*/ 531 w 539"/>
                <a:gd name="T51" fmla="*/ 357 h 1129"/>
                <a:gd name="T52" fmla="*/ 524 w 539"/>
                <a:gd name="T53" fmla="*/ 286 h 1129"/>
                <a:gd name="T54" fmla="*/ 516 w 539"/>
                <a:gd name="T55" fmla="*/ 232 h 1129"/>
                <a:gd name="T56" fmla="*/ 503 w 539"/>
                <a:gd name="T57" fmla="*/ 169 h 1129"/>
                <a:gd name="T58" fmla="*/ 487 w 539"/>
                <a:gd name="T59" fmla="*/ 90 h 1129"/>
                <a:gd name="T60" fmla="*/ 466 w 539"/>
                <a:gd name="T61" fmla="*/ 0 h 1129"/>
                <a:gd name="T62" fmla="*/ 0 1 256"/>
                <a:gd name="T63" fmla="*/ 0 1 256"/>
                <a:gd name="T64" fmla="*/ 0 1 256"/>
                <a:gd name="T65" fmla="*/ 0 1 256"/>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w 539"/>
                <a:gd name="T94" fmla="*/ 0 h 1129"/>
                <a:gd name="T95" fmla="*/ 0 w 539"/>
                <a:gd name="T96" fmla="*/ 0 h 11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39" h="1129">
                  <a:moveTo>
                    <a:pt x="0" y="1129"/>
                  </a:moveTo>
                  <a:lnTo>
                    <a:pt x="42" y="1125"/>
                  </a:lnTo>
                  <a:lnTo>
                    <a:pt x="132" y="1115"/>
                  </a:lnTo>
                  <a:lnTo>
                    <a:pt x="188" y="1106"/>
                  </a:lnTo>
                  <a:lnTo>
                    <a:pt x="241" y="1094"/>
                  </a:lnTo>
                  <a:lnTo>
                    <a:pt x="289" y="1079"/>
                  </a:lnTo>
                  <a:lnTo>
                    <a:pt x="311" y="1071"/>
                  </a:lnTo>
                  <a:lnTo>
                    <a:pt x="328" y="1062"/>
                  </a:lnTo>
                  <a:lnTo>
                    <a:pt x="339" y="1056"/>
                  </a:lnTo>
                  <a:lnTo>
                    <a:pt x="351" y="1048"/>
                  </a:lnTo>
                  <a:lnTo>
                    <a:pt x="366" y="1037"/>
                  </a:lnTo>
                  <a:lnTo>
                    <a:pt x="385" y="1019"/>
                  </a:lnTo>
                  <a:lnTo>
                    <a:pt x="405" y="998"/>
                  </a:lnTo>
                  <a:lnTo>
                    <a:pt x="426" y="969"/>
                  </a:lnTo>
                  <a:lnTo>
                    <a:pt x="449" y="939"/>
                  </a:lnTo>
                  <a:lnTo>
                    <a:pt x="470" y="898"/>
                  </a:lnTo>
                  <a:lnTo>
                    <a:pt x="489" y="848"/>
                  </a:lnTo>
                  <a:lnTo>
                    <a:pt x="506" y="793"/>
                  </a:lnTo>
                  <a:lnTo>
                    <a:pt x="520" y="727"/>
                  </a:lnTo>
                  <a:lnTo>
                    <a:pt x="531" y="655"/>
                  </a:lnTo>
                  <a:lnTo>
                    <a:pt x="537" y="572"/>
                  </a:lnTo>
                  <a:lnTo>
                    <a:pt x="539" y="530"/>
                  </a:lnTo>
                  <a:lnTo>
                    <a:pt x="537" y="482"/>
                  </a:lnTo>
                  <a:lnTo>
                    <a:pt x="535" y="432"/>
                  </a:lnTo>
                  <a:lnTo>
                    <a:pt x="533" y="378"/>
                  </a:lnTo>
                  <a:lnTo>
                    <a:pt x="531" y="357"/>
                  </a:lnTo>
                  <a:lnTo>
                    <a:pt x="524" y="286"/>
                  </a:lnTo>
                  <a:lnTo>
                    <a:pt x="516" y="232"/>
                  </a:lnTo>
                  <a:lnTo>
                    <a:pt x="503" y="169"/>
                  </a:lnTo>
                  <a:lnTo>
                    <a:pt x="487" y="90"/>
                  </a:lnTo>
                  <a:lnTo>
                    <a:pt x="466"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0" name="フリーフォーム 19"/>
            <p:cNvSpPr>
              <a:spLocks/>
            </p:cNvSpPr>
            <p:nvPr/>
          </p:nvSpPr>
          <p:spPr bwMode="auto">
            <a:xfrm>
              <a:off x="2079" y="1608"/>
              <a:ext cx="1596" cy="1066"/>
            </a:xfrm>
            <a:custGeom>
              <a:avLst/>
              <a:gdLst>
                <a:gd name="T0" fmla="*/ 0 w 1607"/>
                <a:gd name="T1" fmla="*/ 929 h 1085"/>
                <a:gd name="T2" fmla="*/ 40 w 1607"/>
                <a:gd name="T3" fmla="*/ 941 h 1085"/>
                <a:gd name="T4" fmla="*/ 148 w 1607"/>
                <a:gd name="T5" fmla="*/ 966 h 1085"/>
                <a:gd name="T6" fmla="*/ 305 w 1607"/>
                <a:gd name="T7" fmla="*/ 1000 h 1085"/>
                <a:gd name="T8" fmla="*/ 399 w 1607"/>
                <a:gd name="T9" fmla="*/ 1019 h 1085"/>
                <a:gd name="T10" fmla="*/ 501 w 1607"/>
                <a:gd name="T11" fmla="*/ 1037 h 1085"/>
                <a:gd name="T12" fmla="*/ 608 w 1607"/>
                <a:gd name="T13" fmla="*/ 1052 h 1085"/>
                <a:gd name="T14" fmla="*/ 718 w 1607"/>
                <a:gd name="T15" fmla="*/ 1067 h 1085"/>
                <a:gd name="T16" fmla="*/ 827 w 1607"/>
                <a:gd name="T17" fmla="*/ 1077 h 1085"/>
                <a:gd name="T18" fmla="*/ 937 w 1607"/>
                <a:gd name="T19" fmla="*/ 1083 h 1085"/>
                <a:gd name="T20" fmla="*/ 991 w 1607"/>
                <a:gd name="T21" fmla="*/ 1085 h 1085"/>
                <a:gd name="T22" fmla="*/ 1044 w 1607"/>
                <a:gd name="T23" fmla="*/ 1085 h 1085"/>
                <a:gd name="T24" fmla="*/ 1096 w 1607"/>
                <a:gd name="T25" fmla="*/ 1083 h 1085"/>
                <a:gd name="T26" fmla="*/ 1146 w 1607"/>
                <a:gd name="T27" fmla="*/ 1079 h 1085"/>
                <a:gd name="T28" fmla="*/ 1194 w 1607"/>
                <a:gd name="T29" fmla="*/ 1073 h 1085"/>
                <a:gd name="T30" fmla="*/ 1240 w 1607"/>
                <a:gd name="T31" fmla="*/ 1065 h 1085"/>
                <a:gd name="T32" fmla="*/ 1284 w 1607"/>
                <a:gd name="T33" fmla="*/ 1058 h 1085"/>
                <a:gd name="T34" fmla="*/ 1327 w 1607"/>
                <a:gd name="T35" fmla="*/ 1046 h 1085"/>
                <a:gd name="T36" fmla="*/ 1338 w 1607"/>
                <a:gd name="T37" fmla="*/ 1042 h 1085"/>
                <a:gd name="T38" fmla="*/ 1371 w 1607"/>
                <a:gd name="T39" fmla="*/ 1031 h 1085"/>
                <a:gd name="T40" fmla="*/ 1392 w 1607"/>
                <a:gd name="T41" fmla="*/ 1019 h 1085"/>
                <a:gd name="T42" fmla="*/ 1415 w 1607"/>
                <a:gd name="T43" fmla="*/ 1008 h 1085"/>
                <a:gd name="T44" fmla="*/ 1444 w 1607"/>
                <a:gd name="T45" fmla="*/ 990 h 1085"/>
                <a:gd name="T46" fmla="*/ 1469 w 1607"/>
                <a:gd name="T47" fmla="*/ 971 h 1085"/>
                <a:gd name="T48" fmla="*/ 1496 w 1607"/>
                <a:gd name="T49" fmla="*/ 950 h 1085"/>
                <a:gd name="T50" fmla="*/ 1520 w 1607"/>
                <a:gd name="T51" fmla="*/ 923 h 1085"/>
                <a:gd name="T52" fmla="*/ 1544 w 1607"/>
                <a:gd name="T53" fmla="*/ 893 h 1085"/>
                <a:gd name="T54" fmla="*/ 1565 w 1607"/>
                <a:gd name="T55" fmla="*/ 854 h 1085"/>
                <a:gd name="T56" fmla="*/ 1582 w 1607"/>
                <a:gd name="T57" fmla="*/ 814 h 1085"/>
                <a:gd name="T58" fmla="*/ 1590 w 1607"/>
                <a:gd name="T59" fmla="*/ 791 h 1085"/>
                <a:gd name="T60" fmla="*/ 1595 w 1607"/>
                <a:gd name="T61" fmla="*/ 768 h 1085"/>
                <a:gd name="T62" fmla="*/ 1601 w 1607"/>
                <a:gd name="T63" fmla="*/ 743 h 1085"/>
                <a:gd name="T64" fmla="*/ 1605 w 1607"/>
                <a:gd name="T65" fmla="*/ 716 h 1085"/>
                <a:gd name="T66" fmla="*/ 1607 w 1607"/>
                <a:gd name="T67" fmla="*/ 689 h 1085"/>
                <a:gd name="T68" fmla="*/ 1607 w 1607"/>
                <a:gd name="T69" fmla="*/ 660 h 1085"/>
                <a:gd name="T70" fmla="*/ 1607 w 1607"/>
                <a:gd name="T71" fmla="*/ 643 h 1085"/>
                <a:gd name="T72" fmla="*/ 1607 w 1607"/>
                <a:gd name="T73" fmla="*/ 599 h 1085"/>
                <a:gd name="T74" fmla="*/ 1599 w 1607"/>
                <a:gd name="T75" fmla="*/ 530 h 1085"/>
                <a:gd name="T76" fmla="*/ 1593 w 1607"/>
                <a:gd name="T77" fmla="*/ 487 h 1085"/>
                <a:gd name="T78" fmla="*/ 1586 w 1607"/>
                <a:gd name="T79" fmla="*/ 441 h 1085"/>
                <a:gd name="T80" fmla="*/ 1574 w 1607"/>
                <a:gd name="T81" fmla="*/ 391 h 1085"/>
                <a:gd name="T82" fmla="*/ 1559 w 1607"/>
                <a:gd name="T83" fmla="*/ 340 h 1085"/>
                <a:gd name="T84" fmla="*/ 1542 w 1607"/>
                <a:gd name="T85" fmla="*/ 282 h 1085"/>
                <a:gd name="T86" fmla="*/ 1519 w 1607"/>
                <a:gd name="T87" fmla="*/ 226 h 1085"/>
                <a:gd name="T88" fmla="*/ 1492 w 1607"/>
                <a:gd name="T89" fmla="*/ 171 h 1085"/>
                <a:gd name="T90" fmla="*/ 1461 w 1607"/>
                <a:gd name="T91" fmla="*/ 113 h 1085"/>
                <a:gd name="T92" fmla="*/ 1424 w 1607"/>
                <a:gd name="T93" fmla="*/ 56 h 1085"/>
                <a:gd name="T94" fmla="*/ 1378 w 1607"/>
                <a:gd name="T95" fmla="*/ 0 h 1085"/>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1607"/>
                <a:gd name="T145" fmla="*/ 0 h 1085"/>
                <a:gd name="T146" fmla="*/ 0 w 1607"/>
                <a:gd name="T147" fmla="*/ 0 h 10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07" h="1085">
                  <a:moveTo>
                    <a:pt x="0" y="929"/>
                  </a:moveTo>
                  <a:lnTo>
                    <a:pt x="40" y="941"/>
                  </a:lnTo>
                  <a:lnTo>
                    <a:pt x="148" y="966"/>
                  </a:lnTo>
                  <a:lnTo>
                    <a:pt x="305" y="1000"/>
                  </a:lnTo>
                  <a:lnTo>
                    <a:pt x="399" y="1019"/>
                  </a:lnTo>
                  <a:lnTo>
                    <a:pt x="501" y="1037"/>
                  </a:lnTo>
                  <a:lnTo>
                    <a:pt x="608" y="1052"/>
                  </a:lnTo>
                  <a:lnTo>
                    <a:pt x="718" y="1067"/>
                  </a:lnTo>
                  <a:lnTo>
                    <a:pt x="827" y="1077"/>
                  </a:lnTo>
                  <a:lnTo>
                    <a:pt x="937" y="1083"/>
                  </a:lnTo>
                  <a:lnTo>
                    <a:pt x="991" y="1085"/>
                  </a:lnTo>
                  <a:lnTo>
                    <a:pt x="1044" y="1085"/>
                  </a:lnTo>
                  <a:lnTo>
                    <a:pt x="1096" y="1083"/>
                  </a:lnTo>
                  <a:lnTo>
                    <a:pt x="1146" y="1079"/>
                  </a:lnTo>
                  <a:lnTo>
                    <a:pt x="1194" y="1073"/>
                  </a:lnTo>
                  <a:lnTo>
                    <a:pt x="1240" y="1065"/>
                  </a:lnTo>
                  <a:lnTo>
                    <a:pt x="1284" y="1058"/>
                  </a:lnTo>
                  <a:lnTo>
                    <a:pt x="1327" y="1046"/>
                  </a:lnTo>
                  <a:lnTo>
                    <a:pt x="1338" y="1042"/>
                  </a:lnTo>
                  <a:lnTo>
                    <a:pt x="1371" y="1031"/>
                  </a:lnTo>
                  <a:lnTo>
                    <a:pt x="1392" y="1019"/>
                  </a:lnTo>
                  <a:lnTo>
                    <a:pt x="1415" y="1008"/>
                  </a:lnTo>
                  <a:lnTo>
                    <a:pt x="1444" y="990"/>
                  </a:lnTo>
                  <a:lnTo>
                    <a:pt x="1469" y="971"/>
                  </a:lnTo>
                  <a:lnTo>
                    <a:pt x="1496" y="950"/>
                  </a:lnTo>
                  <a:lnTo>
                    <a:pt x="1520" y="923"/>
                  </a:lnTo>
                  <a:lnTo>
                    <a:pt x="1544" y="893"/>
                  </a:lnTo>
                  <a:lnTo>
                    <a:pt x="1565" y="854"/>
                  </a:lnTo>
                  <a:lnTo>
                    <a:pt x="1582" y="814"/>
                  </a:lnTo>
                  <a:lnTo>
                    <a:pt x="1590" y="791"/>
                  </a:lnTo>
                  <a:lnTo>
                    <a:pt x="1595" y="768"/>
                  </a:lnTo>
                  <a:lnTo>
                    <a:pt x="1601" y="743"/>
                  </a:lnTo>
                  <a:lnTo>
                    <a:pt x="1605" y="716"/>
                  </a:lnTo>
                  <a:lnTo>
                    <a:pt x="1607" y="689"/>
                  </a:lnTo>
                  <a:lnTo>
                    <a:pt x="1607" y="660"/>
                  </a:lnTo>
                  <a:lnTo>
                    <a:pt x="1607" y="643"/>
                  </a:lnTo>
                  <a:lnTo>
                    <a:pt x="1607" y="599"/>
                  </a:lnTo>
                  <a:lnTo>
                    <a:pt x="1599" y="530"/>
                  </a:lnTo>
                  <a:lnTo>
                    <a:pt x="1593" y="487"/>
                  </a:lnTo>
                  <a:lnTo>
                    <a:pt x="1586" y="441"/>
                  </a:lnTo>
                  <a:lnTo>
                    <a:pt x="1574" y="391"/>
                  </a:lnTo>
                  <a:lnTo>
                    <a:pt x="1559" y="340"/>
                  </a:lnTo>
                  <a:lnTo>
                    <a:pt x="1542" y="282"/>
                  </a:lnTo>
                  <a:lnTo>
                    <a:pt x="1519" y="226"/>
                  </a:lnTo>
                  <a:lnTo>
                    <a:pt x="1492" y="171"/>
                  </a:lnTo>
                  <a:lnTo>
                    <a:pt x="1461" y="113"/>
                  </a:lnTo>
                  <a:lnTo>
                    <a:pt x="1424" y="56"/>
                  </a:lnTo>
                  <a:lnTo>
                    <a:pt x="1378"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2" name="フリーフォーム 21"/>
            <p:cNvSpPr>
              <a:spLocks/>
            </p:cNvSpPr>
            <p:nvPr/>
          </p:nvSpPr>
          <p:spPr bwMode="auto">
            <a:xfrm>
              <a:off x="2082" y="2032"/>
              <a:ext cx="1595" cy="657"/>
            </a:xfrm>
            <a:custGeom>
              <a:avLst/>
              <a:gdLst>
                <a:gd name="T0" fmla="*/ 0 w 1620"/>
                <a:gd name="T1" fmla="*/ 584 h 657"/>
                <a:gd name="T2" fmla="*/ 29 w 1620"/>
                <a:gd name="T3" fmla="*/ 590 h 657"/>
                <a:gd name="T4" fmla="*/ 109 w 1620"/>
                <a:gd name="T5" fmla="*/ 605 h 657"/>
                <a:gd name="T6" fmla="*/ 234 w 1620"/>
                <a:gd name="T7" fmla="*/ 624 h 657"/>
                <a:gd name="T8" fmla="*/ 303 w 1620"/>
                <a:gd name="T9" fmla="*/ 634 h 657"/>
                <a:gd name="T10" fmla="*/ 382 w 1620"/>
                <a:gd name="T11" fmla="*/ 642 h 657"/>
                <a:gd name="T12" fmla="*/ 468 w 1620"/>
                <a:gd name="T13" fmla="*/ 649 h 657"/>
                <a:gd name="T14" fmla="*/ 557 w 1620"/>
                <a:gd name="T15" fmla="*/ 653 h 657"/>
                <a:gd name="T16" fmla="*/ 651 w 1620"/>
                <a:gd name="T17" fmla="*/ 657 h 657"/>
                <a:gd name="T18" fmla="*/ 743 w 1620"/>
                <a:gd name="T19" fmla="*/ 655 h 657"/>
                <a:gd name="T20" fmla="*/ 835 w 1620"/>
                <a:gd name="T21" fmla="*/ 651 h 657"/>
                <a:gd name="T22" fmla="*/ 927 w 1620"/>
                <a:gd name="T23" fmla="*/ 643 h 657"/>
                <a:gd name="T24" fmla="*/ 1017 w 1620"/>
                <a:gd name="T25" fmla="*/ 630 h 657"/>
                <a:gd name="T26" fmla="*/ 1062 w 1620"/>
                <a:gd name="T27" fmla="*/ 620 h 657"/>
                <a:gd name="T28" fmla="*/ 1104 w 1620"/>
                <a:gd name="T29" fmla="*/ 611 h 657"/>
                <a:gd name="T30" fmla="*/ 1117 w 1620"/>
                <a:gd name="T31" fmla="*/ 607 h 657"/>
                <a:gd name="T32" fmla="*/ 1156 w 1620"/>
                <a:gd name="T33" fmla="*/ 597 h 657"/>
                <a:gd name="T34" fmla="*/ 1213 w 1620"/>
                <a:gd name="T35" fmla="*/ 576 h 657"/>
                <a:gd name="T36" fmla="*/ 1246 w 1620"/>
                <a:gd name="T37" fmla="*/ 563 h 657"/>
                <a:gd name="T38" fmla="*/ 1280 w 1620"/>
                <a:gd name="T39" fmla="*/ 547 h 657"/>
                <a:gd name="T40" fmla="*/ 1319 w 1620"/>
                <a:gd name="T41" fmla="*/ 528 h 657"/>
                <a:gd name="T42" fmla="*/ 1355 w 1620"/>
                <a:gd name="T43" fmla="*/ 507 h 657"/>
                <a:gd name="T44" fmla="*/ 1394 w 1620"/>
                <a:gd name="T45" fmla="*/ 482 h 657"/>
                <a:gd name="T46" fmla="*/ 1434 w 1620"/>
                <a:gd name="T47" fmla="*/ 451 h 657"/>
                <a:gd name="T48" fmla="*/ 1471 w 1620"/>
                <a:gd name="T49" fmla="*/ 419 h 657"/>
                <a:gd name="T50" fmla="*/ 1503 w 1620"/>
                <a:gd name="T51" fmla="*/ 380 h 657"/>
                <a:gd name="T52" fmla="*/ 1536 w 1620"/>
                <a:gd name="T53" fmla="*/ 338 h 657"/>
                <a:gd name="T54" fmla="*/ 1549 w 1620"/>
                <a:gd name="T55" fmla="*/ 317 h 657"/>
                <a:gd name="T56" fmla="*/ 1563 w 1620"/>
                <a:gd name="T57" fmla="*/ 294 h 657"/>
                <a:gd name="T58" fmla="*/ 1572 w 1620"/>
                <a:gd name="T59" fmla="*/ 265 h 657"/>
                <a:gd name="T60" fmla="*/ 1582 w 1620"/>
                <a:gd name="T61" fmla="*/ 235 h 657"/>
                <a:gd name="T62" fmla="*/ 1593 w 1620"/>
                <a:gd name="T63" fmla="*/ 196 h 657"/>
                <a:gd name="T64" fmla="*/ 1605 w 1620"/>
                <a:gd name="T65" fmla="*/ 150 h 657"/>
                <a:gd name="T66" fmla="*/ 1615 w 1620"/>
                <a:gd name="T67" fmla="*/ 102 h 657"/>
                <a:gd name="T68" fmla="*/ 1620 w 1620"/>
                <a:gd name="T69" fmla="*/ 52 h 657"/>
                <a:gd name="T70" fmla="*/ 1620 w 1620"/>
                <a:gd name="T71" fmla="*/ 25 h 657"/>
                <a:gd name="T72" fmla="*/ 1620 w 1620"/>
                <a:gd name="T73" fmla="*/ 0 h 657"/>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w 1620"/>
                <a:gd name="T112" fmla="*/ 0 h 657"/>
                <a:gd name="T113" fmla="*/ 0 w 1620"/>
                <a:gd name="T114" fmla="*/ 0 h 6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0" h="657">
                  <a:moveTo>
                    <a:pt x="0" y="584"/>
                  </a:moveTo>
                  <a:lnTo>
                    <a:pt x="29" y="590"/>
                  </a:lnTo>
                  <a:lnTo>
                    <a:pt x="109" y="605"/>
                  </a:lnTo>
                  <a:lnTo>
                    <a:pt x="234" y="624"/>
                  </a:lnTo>
                  <a:lnTo>
                    <a:pt x="303" y="634"/>
                  </a:lnTo>
                  <a:lnTo>
                    <a:pt x="382" y="642"/>
                  </a:lnTo>
                  <a:lnTo>
                    <a:pt x="468" y="649"/>
                  </a:lnTo>
                  <a:lnTo>
                    <a:pt x="557" y="653"/>
                  </a:lnTo>
                  <a:lnTo>
                    <a:pt x="651" y="657"/>
                  </a:lnTo>
                  <a:lnTo>
                    <a:pt x="743" y="655"/>
                  </a:lnTo>
                  <a:lnTo>
                    <a:pt x="835" y="651"/>
                  </a:lnTo>
                  <a:lnTo>
                    <a:pt x="927" y="643"/>
                  </a:lnTo>
                  <a:lnTo>
                    <a:pt x="1017" y="630"/>
                  </a:lnTo>
                  <a:lnTo>
                    <a:pt x="1062" y="620"/>
                  </a:lnTo>
                  <a:lnTo>
                    <a:pt x="1104" y="611"/>
                  </a:lnTo>
                  <a:lnTo>
                    <a:pt x="1117" y="607"/>
                  </a:lnTo>
                  <a:lnTo>
                    <a:pt x="1156" y="597"/>
                  </a:lnTo>
                  <a:lnTo>
                    <a:pt x="1213" y="576"/>
                  </a:lnTo>
                  <a:lnTo>
                    <a:pt x="1246" y="563"/>
                  </a:lnTo>
                  <a:lnTo>
                    <a:pt x="1280" y="547"/>
                  </a:lnTo>
                  <a:lnTo>
                    <a:pt x="1319" y="528"/>
                  </a:lnTo>
                  <a:lnTo>
                    <a:pt x="1355" y="507"/>
                  </a:lnTo>
                  <a:lnTo>
                    <a:pt x="1394" y="482"/>
                  </a:lnTo>
                  <a:lnTo>
                    <a:pt x="1434" y="451"/>
                  </a:lnTo>
                  <a:lnTo>
                    <a:pt x="1471" y="419"/>
                  </a:lnTo>
                  <a:lnTo>
                    <a:pt x="1503" y="380"/>
                  </a:lnTo>
                  <a:lnTo>
                    <a:pt x="1536" y="338"/>
                  </a:lnTo>
                  <a:lnTo>
                    <a:pt x="1549" y="317"/>
                  </a:lnTo>
                  <a:lnTo>
                    <a:pt x="1563" y="294"/>
                  </a:lnTo>
                  <a:lnTo>
                    <a:pt x="1572" y="265"/>
                  </a:lnTo>
                  <a:lnTo>
                    <a:pt x="1582" y="235"/>
                  </a:lnTo>
                  <a:lnTo>
                    <a:pt x="1593" y="196"/>
                  </a:lnTo>
                  <a:lnTo>
                    <a:pt x="1605" y="150"/>
                  </a:lnTo>
                  <a:lnTo>
                    <a:pt x="1615" y="102"/>
                  </a:lnTo>
                  <a:lnTo>
                    <a:pt x="1620" y="52"/>
                  </a:lnTo>
                  <a:lnTo>
                    <a:pt x="1620" y="25"/>
                  </a:lnTo>
                  <a:lnTo>
                    <a:pt x="162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3" name="フリーフォーム 22"/>
            <p:cNvSpPr>
              <a:spLocks/>
            </p:cNvSpPr>
            <p:nvPr/>
          </p:nvSpPr>
          <p:spPr bwMode="auto">
            <a:xfrm>
              <a:off x="2500" y="1608"/>
              <a:ext cx="1142" cy="1125"/>
            </a:xfrm>
            <a:custGeom>
              <a:avLst/>
              <a:gdLst>
                <a:gd name="T0" fmla="*/ 0 w 1142"/>
                <a:gd name="T1" fmla="*/ 1144 h 1146"/>
                <a:gd name="T2" fmla="*/ 36 w 1142"/>
                <a:gd name="T3" fmla="*/ 1146 h 1146"/>
                <a:gd name="T4" fmla="*/ 132 w 1142"/>
                <a:gd name="T5" fmla="*/ 1144 h 1146"/>
                <a:gd name="T6" fmla="*/ 200 w 1142"/>
                <a:gd name="T7" fmla="*/ 1142 h 1146"/>
                <a:gd name="T8" fmla="*/ 274 w 1142"/>
                <a:gd name="T9" fmla="*/ 1136 h 1146"/>
                <a:gd name="T10" fmla="*/ 355 w 1142"/>
                <a:gd name="T11" fmla="*/ 1131 h 1146"/>
                <a:gd name="T12" fmla="*/ 438 w 1142"/>
                <a:gd name="T13" fmla="*/ 1119 h 1146"/>
                <a:gd name="T14" fmla="*/ 526 w 1142"/>
                <a:gd name="T15" fmla="*/ 1106 h 1146"/>
                <a:gd name="T16" fmla="*/ 614 w 1142"/>
                <a:gd name="T17" fmla="*/ 1087 h 1146"/>
                <a:gd name="T18" fmla="*/ 658 w 1142"/>
                <a:gd name="T19" fmla="*/ 1075 h 1146"/>
                <a:gd name="T20" fmla="*/ 701 w 1142"/>
                <a:gd name="T21" fmla="*/ 1064 h 1146"/>
                <a:gd name="T22" fmla="*/ 743 w 1142"/>
                <a:gd name="T23" fmla="*/ 1050 h 1146"/>
                <a:gd name="T24" fmla="*/ 783 w 1142"/>
                <a:gd name="T25" fmla="*/ 1035 h 1146"/>
                <a:gd name="T26" fmla="*/ 822 w 1142"/>
                <a:gd name="T27" fmla="*/ 1017 h 1146"/>
                <a:gd name="T28" fmla="*/ 860 w 1142"/>
                <a:gd name="T29" fmla="*/ 998 h 1146"/>
                <a:gd name="T30" fmla="*/ 895 w 1142"/>
                <a:gd name="T31" fmla="*/ 979 h 1146"/>
                <a:gd name="T32" fmla="*/ 927 w 1142"/>
                <a:gd name="T33" fmla="*/ 958 h 1146"/>
                <a:gd name="T34" fmla="*/ 958 w 1142"/>
                <a:gd name="T35" fmla="*/ 935 h 1146"/>
                <a:gd name="T36" fmla="*/ 985 w 1142"/>
                <a:gd name="T37" fmla="*/ 910 h 1146"/>
                <a:gd name="T38" fmla="*/ 1012 w 1142"/>
                <a:gd name="T39" fmla="*/ 883 h 1146"/>
                <a:gd name="T40" fmla="*/ 1033 w 1142"/>
                <a:gd name="T41" fmla="*/ 852 h 1146"/>
                <a:gd name="T42" fmla="*/ 1040 w 1142"/>
                <a:gd name="T43" fmla="*/ 841 h 1146"/>
                <a:gd name="T44" fmla="*/ 1060 w 1142"/>
                <a:gd name="T45" fmla="*/ 808 h 1146"/>
                <a:gd name="T46" fmla="*/ 1073 w 1142"/>
                <a:gd name="T47" fmla="*/ 783 h 1146"/>
                <a:gd name="T48" fmla="*/ 1085 w 1142"/>
                <a:gd name="T49" fmla="*/ 751 h 1146"/>
                <a:gd name="T50" fmla="*/ 1098 w 1142"/>
                <a:gd name="T51" fmla="*/ 712 h 1146"/>
                <a:gd name="T52" fmla="*/ 1112 w 1142"/>
                <a:gd name="T53" fmla="*/ 664 h 1146"/>
                <a:gd name="T54" fmla="*/ 1123 w 1142"/>
                <a:gd name="T55" fmla="*/ 610 h 1146"/>
                <a:gd name="T56" fmla="*/ 1133 w 1142"/>
                <a:gd name="T57" fmla="*/ 551 h 1146"/>
                <a:gd name="T58" fmla="*/ 1140 w 1142"/>
                <a:gd name="T59" fmla="*/ 482 h 1146"/>
                <a:gd name="T60" fmla="*/ 1142 w 1142"/>
                <a:gd name="T61" fmla="*/ 403 h 1146"/>
                <a:gd name="T62" fmla="*/ 1142 w 1142"/>
                <a:gd name="T63" fmla="*/ 317 h 1146"/>
                <a:gd name="T64" fmla="*/ 1136 w 1142"/>
                <a:gd name="T65" fmla="*/ 219 h 1146"/>
                <a:gd name="T66" fmla="*/ 1127 w 1142"/>
                <a:gd name="T67" fmla="*/ 115 h 1146"/>
                <a:gd name="T68" fmla="*/ 1110 w 1142"/>
                <a:gd name="T69" fmla="*/ 0 h 114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w 1142"/>
                <a:gd name="T106" fmla="*/ 0 h 1146"/>
                <a:gd name="T107" fmla="*/ 0 w 1142"/>
                <a:gd name="T108" fmla="*/ 0 h 11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2" h="1146">
                  <a:moveTo>
                    <a:pt x="0" y="1144"/>
                  </a:moveTo>
                  <a:lnTo>
                    <a:pt x="36" y="1146"/>
                  </a:lnTo>
                  <a:lnTo>
                    <a:pt x="132" y="1144"/>
                  </a:lnTo>
                  <a:lnTo>
                    <a:pt x="200" y="1142"/>
                  </a:lnTo>
                  <a:lnTo>
                    <a:pt x="274" y="1136"/>
                  </a:lnTo>
                  <a:lnTo>
                    <a:pt x="355" y="1131"/>
                  </a:lnTo>
                  <a:lnTo>
                    <a:pt x="438" y="1119"/>
                  </a:lnTo>
                  <a:lnTo>
                    <a:pt x="526" y="1106"/>
                  </a:lnTo>
                  <a:lnTo>
                    <a:pt x="614" y="1087"/>
                  </a:lnTo>
                  <a:lnTo>
                    <a:pt x="658" y="1075"/>
                  </a:lnTo>
                  <a:lnTo>
                    <a:pt x="701" y="1064"/>
                  </a:lnTo>
                  <a:lnTo>
                    <a:pt x="743" y="1050"/>
                  </a:lnTo>
                  <a:lnTo>
                    <a:pt x="783" y="1035"/>
                  </a:lnTo>
                  <a:lnTo>
                    <a:pt x="822" y="1017"/>
                  </a:lnTo>
                  <a:lnTo>
                    <a:pt x="860" y="998"/>
                  </a:lnTo>
                  <a:lnTo>
                    <a:pt x="895" y="979"/>
                  </a:lnTo>
                  <a:lnTo>
                    <a:pt x="927" y="958"/>
                  </a:lnTo>
                  <a:lnTo>
                    <a:pt x="958" y="935"/>
                  </a:lnTo>
                  <a:lnTo>
                    <a:pt x="985" y="910"/>
                  </a:lnTo>
                  <a:lnTo>
                    <a:pt x="1012" y="883"/>
                  </a:lnTo>
                  <a:lnTo>
                    <a:pt x="1033" y="852"/>
                  </a:lnTo>
                  <a:lnTo>
                    <a:pt x="1040" y="841"/>
                  </a:lnTo>
                  <a:lnTo>
                    <a:pt x="1060" y="808"/>
                  </a:lnTo>
                  <a:lnTo>
                    <a:pt x="1073" y="783"/>
                  </a:lnTo>
                  <a:lnTo>
                    <a:pt x="1085" y="751"/>
                  </a:lnTo>
                  <a:lnTo>
                    <a:pt x="1098" y="712"/>
                  </a:lnTo>
                  <a:lnTo>
                    <a:pt x="1112" y="664"/>
                  </a:lnTo>
                  <a:lnTo>
                    <a:pt x="1123" y="610"/>
                  </a:lnTo>
                  <a:lnTo>
                    <a:pt x="1133" y="551"/>
                  </a:lnTo>
                  <a:lnTo>
                    <a:pt x="1140" y="482"/>
                  </a:lnTo>
                  <a:lnTo>
                    <a:pt x="1142" y="403"/>
                  </a:lnTo>
                  <a:lnTo>
                    <a:pt x="1142" y="317"/>
                  </a:lnTo>
                  <a:lnTo>
                    <a:pt x="1136" y="219"/>
                  </a:lnTo>
                  <a:lnTo>
                    <a:pt x="1127" y="115"/>
                  </a:lnTo>
                  <a:lnTo>
                    <a:pt x="111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4" name="フリーフォーム 23"/>
            <p:cNvSpPr>
              <a:spLocks/>
            </p:cNvSpPr>
            <p:nvPr/>
          </p:nvSpPr>
          <p:spPr bwMode="auto">
            <a:xfrm>
              <a:off x="3381" y="1608"/>
              <a:ext cx="296" cy="246"/>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5" name="フリーフォーム 24"/>
            <p:cNvSpPr>
              <a:spLocks/>
            </p:cNvSpPr>
            <p:nvPr/>
          </p:nvSpPr>
          <p:spPr bwMode="auto">
            <a:xfrm>
              <a:off x="2079" y="2576"/>
              <a:ext cx="951" cy="157"/>
            </a:xfrm>
            <a:custGeom>
              <a:avLst/>
              <a:gdLst>
                <a:gd name="T0" fmla="*/ 0 w 960"/>
                <a:gd name="T1" fmla="*/ 0 h 157"/>
                <a:gd name="T2" fmla="*/ 98 w 960"/>
                <a:gd name="T3" fmla="*/ 27 h 157"/>
                <a:gd name="T4" fmla="*/ 209 w 960"/>
                <a:gd name="T5" fmla="*/ 53 h 157"/>
                <a:gd name="T6" fmla="*/ 340 w 960"/>
                <a:gd name="T7" fmla="*/ 84 h 157"/>
                <a:gd name="T8" fmla="*/ 493 w 960"/>
                <a:gd name="T9" fmla="*/ 113 h 157"/>
                <a:gd name="T10" fmla="*/ 572 w 960"/>
                <a:gd name="T11" fmla="*/ 126 h 157"/>
                <a:gd name="T12" fmla="*/ 654 w 960"/>
                <a:gd name="T13" fmla="*/ 138 h 157"/>
                <a:gd name="T14" fmla="*/ 735 w 960"/>
                <a:gd name="T15" fmla="*/ 146 h 157"/>
                <a:gd name="T16" fmla="*/ 812 w 960"/>
                <a:gd name="T17" fmla="*/ 153 h 157"/>
                <a:gd name="T18" fmla="*/ 887 w 960"/>
                <a:gd name="T19" fmla="*/ 157 h 157"/>
                <a:gd name="T20" fmla="*/ 960 w 960"/>
                <a:gd name="T21" fmla="*/ 155 h 157"/>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960"/>
                <a:gd name="T34" fmla="*/ 0 h 157"/>
                <a:gd name="T35" fmla="*/ 0 w 960"/>
                <a:gd name="T36" fmla="*/ 0 h 1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0" h="157">
                  <a:moveTo>
                    <a:pt x="0" y="0"/>
                  </a:moveTo>
                  <a:lnTo>
                    <a:pt x="98" y="27"/>
                  </a:lnTo>
                  <a:lnTo>
                    <a:pt x="209" y="53"/>
                  </a:lnTo>
                  <a:lnTo>
                    <a:pt x="340" y="84"/>
                  </a:lnTo>
                  <a:lnTo>
                    <a:pt x="493" y="113"/>
                  </a:lnTo>
                  <a:lnTo>
                    <a:pt x="572" y="126"/>
                  </a:lnTo>
                  <a:lnTo>
                    <a:pt x="654" y="138"/>
                  </a:lnTo>
                  <a:lnTo>
                    <a:pt x="735" y="146"/>
                  </a:lnTo>
                  <a:lnTo>
                    <a:pt x="812" y="153"/>
                  </a:lnTo>
                  <a:lnTo>
                    <a:pt x="887" y="157"/>
                  </a:lnTo>
                  <a:lnTo>
                    <a:pt x="960" y="155"/>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grpSp>
      <p:sp>
        <p:nvSpPr>
          <p:cNvPr id="14" name="タイトル プレースホルダー 13"/>
          <p:cNvSpPr>
            <a:spLocks noGrp="1"/>
          </p:cNvSpPr>
          <p:nvPr>
            <p:ph type="title"/>
          </p:nvPr>
        </p:nvSpPr>
        <p:spPr>
          <a:xfrm>
            <a:off x="1069340" y="1892441"/>
            <a:ext cx="19248120" cy="5046663"/>
          </a:xfrm>
          <a:prstGeom prst="rect">
            <a:avLst/>
          </a:prstGeom>
          <a:effectLst>
            <a:softEdge rad="12700"/>
          </a:effectLst>
        </p:spPr>
        <p:txBody>
          <a:bodyPr vert="horz" lIns="295232" tIns="147616" rIns="295232" bIns="147616" rtlCol="0"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1069340" y="7069610"/>
            <a:ext cx="19248120" cy="20687122"/>
          </a:xfrm>
          <a:prstGeom prst="rect">
            <a:avLst/>
          </a:prstGeom>
        </p:spPr>
        <p:txBody>
          <a:bodyPr vert="horz" lIns="295232" tIns="147616" rIns="295232" bIns="147616"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grpSp>
        <p:nvGrpSpPr>
          <p:cNvPr id="3" name="グループ化 2"/>
          <p:cNvGrpSpPr/>
          <p:nvPr/>
        </p:nvGrpSpPr>
        <p:grpSpPr>
          <a:xfrm>
            <a:off x="18880517" y="25730172"/>
            <a:ext cx="2506283" cy="4576886"/>
            <a:chOff x="6357950" y="5000636"/>
            <a:chExt cx="1071570" cy="1036602"/>
          </a:xfrm>
          <a:solidFill>
            <a:schemeClr val="accent1">
              <a:alpha val="30000"/>
            </a:schemeClr>
          </a:solidFill>
        </p:grpSpPr>
        <p:sp>
          <p:nvSpPr>
            <p:cNvPr id="33" name="フリーフォーム 3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4" name="フリーフォーム 3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1" sz="14200" baseline="0">
          <a:ln>
            <a:noFill/>
          </a:ln>
          <a:solidFill>
            <a:schemeClr val="tx2"/>
          </a:solidFill>
          <a:effectLst>
            <a:glow rad="101600">
              <a:schemeClr val="bg2">
                <a:tint val="20000"/>
                <a:alpha val="60000"/>
              </a:schemeClr>
            </a:glow>
            <a:outerShdw blurRad="50800" dist="50800" dir="2700000" algn="tl" rotWithShape="0">
              <a:srgbClr val="000000">
                <a:alpha val="43137"/>
              </a:srgbClr>
            </a:outerShdw>
          </a:effectLst>
          <a:latin typeface="+mj-lt"/>
          <a:ea typeface="+mj-ea"/>
          <a:cs typeface="+mj-cs"/>
        </a:defRPr>
      </a:lvl1pPr>
    </p:titleStyle>
    <p:bodyStyle>
      <a:lvl1pPr marL="1107121" indent="-1107121" algn="l" rtl="0" eaLnBrk="1" latinLnBrk="0" hangingPunct="1">
        <a:spcBef>
          <a:spcPct val="20000"/>
        </a:spcBef>
        <a:buClr>
          <a:srgbClr val="C00000"/>
        </a:buClr>
        <a:buSzPct val="80000"/>
        <a:buFont typeface="Wingdings"/>
        <a:buChar char="l"/>
        <a:defRPr kumimoji="1" sz="10300" baseline="0">
          <a:solidFill>
            <a:schemeClr val="tx2"/>
          </a:solidFill>
          <a:latin typeface="+mn-lt"/>
          <a:ea typeface="+mn-ea"/>
          <a:cs typeface="+mn-cs"/>
        </a:defRPr>
      </a:lvl1pPr>
      <a:lvl2pPr marL="2398763" indent="-922601" algn="l" rtl="0" eaLnBrk="1" latinLnBrk="0" hangingPunct="1">
        <a:spcBef>
          <a:spcPct val="20000"/>
        </a:spcBef>
        <a:buClr>
          <a:srgbClr val="C00000"/>
        </a:buClr>
        <a:buSzPct val="65000"/>
        <a:buFont typeface="Wingdings"/>
        <a:buChar char="l"/>
        <a:defRPr kumimoji="1" sz="9000" baseline="0">
          <a:solidFill>
            <a:schemeClr val="tx2"/>
          </a:solidFill>
          <a:latin typeface="+mn-lt"/>
          <a:ea typeface="+mn-ea"/>
          <a:cs typeface="+mn-cs"/>
        </a:defRPr>
      </a:lvl2pPr>
      <a:lvl3pPr marL="3690404" indent="-738081" algn="l" rtl="0" eaLnBrk="1" latinLnBrk="0" hangingPunct="1">
        <a:spcBef>
          <a:spcPct val="20000"/>
        </a:spcBef>
        <a:buClr>
          <a:srgbClr val="C00000"/>
        </a:buClr>
        <a:buSzPct val="60000"/>
        <a:buFont typeface="Wingdings"/>
        <a:buChar char="l"/>
        <a:defRPr kumimoji="1" sz="7700" baseline="0">
          <a:solidFill>
            <a:schemeClr val="tx2"/>
          </a:solidFill>
          <a:latin typeface="+mn-lt"/>
          <a:ea typeface="+mn-ea"/>
          <a:cs typeface="+mn-cs"/>
        </a:defRPr>
      </a:lvl3pPr>
      <a:lvl4pPr marL="5166566" indent="-738081" algn="l" rtl="0" eaLnBrk="1" latinLnBrk="0" hangingPunct="1">
        <a:spcBef>
          <a:spcPct val="20000"/>
        </a:spcBef>
        <a:buClr>
          <a:schemeClr val="accent1"/>
        </a:buClr>
        <a:buSzPct val="60000"/>
        <a:buFont typeface="Wingdings"/>
        <a:buChar char="l"/>
        <a:defRPr kumimoji="1" sz="6500" baseline="0">
          <a:solidFill>
            <a:schemeClr val="tx2"/>
          </a:solidFill>
          <a:latin typeface="+mn-lt"/>
          <a:ea typeface="+mn-ea"/>
          <a:cs typeface="+mn-cs"/>
        </a:defRPr>
      </a:lvl4pPr>
      <a:lvl5pPr marL="6642727" indent="-738081" algn="l" rtl="0" eaLnBrk="1" latinLnBrk="0" hangingPunct="1">
        <a:spcBef>
          <a:spcPct val="20000"/>
        </a:spcBef>
        <a:buClr>
          <a:schemeClr val="accent1"/>
        </a:buClr>
        <a:buSzPct val="55000"/>
        <a:buFont typeface="Wingdings"/>
        <a:buChar char="l"/>
        <a:defRPr kumimoji="1" sz="6500" baseline="0">
          <a:solidFill>
            <a:schemeClr val="tx2"/>
          </a:solidFill>
          <a:latin typeface="+mn-lt"/>
          <a:ea typeface="+mn-ea"/>
          <a:cs typeface="+mn-cs"/>
        </a:defRPr>
      </a:lvl5pPr>
      <a:lvl6pPr marL="8118889" indent="-738081" algn="l" rtl="0" eaLnBrk="1" latinLnBrk="0" hangingPunct="1">
        <a:spcBef>
          <a:spcPct val="20000"/>
        </a:spcBef>
        <a:buClr>
          <a:schemeClr val="accent1"/>
        </a:buClr>
        <a:buSzPct val="50000"/>
        <a:buFont typeface="Wingdings"/>
        <a:buChar char="l"/>
        <a:defRPr kumimoji="1" sz="6100">
          <a:solidFill>
            <a:schemeClr val="accent1">
              <a:shade val="50000"/>
            </a:schemeClr>
          </a:solidFill>
          <a:latin typeface="+mn-lt"/>
          <a:ea typeface="+mn-ea"/>
          <a:cs typeface="+mn-cs"/>
        </a:defRPr>
      </a:lvl6pPr>
      <a:lvl7pPr marL="9595051"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7pPr>
      <a:lvl8pPr marL="11071212"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8pPr>
      <a:lvl9pPr marL="12547374"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1476162" algn="l" rtl="0" eaLnBrk="1" latinLnBrk="0" hangingPunct="1">
        <a:defRPr kumimoji="1">
          <a:solidFill>
            <a:schemeClr val="tx1"/>
          </a:solidFill>
          <a:latin typeface="+mn-lt"/>
          <a:ea typeface="+mn-ea"/>
          <a:cs typeface="+mn-cs"/>
        </a:defRPr>
      </a:lvl2pPr>
      <a:lvl3pPr marL="2952323" algn="l" rtl="0" eaLnBrk="1" latinLnBrk="0" hangingPunct="1">
        <a:defRPr kumimoji="1">
          <a:solidFill>
            <a:schemeClr val="tx1"/>
          </a:solidFill>
          <a:latin typeface="+mn-lt"/>
          <a:ea typeface="+mn-ea"/>
          <a:cs typeface="+mn-cs"/>
        </a:defRPr>
      </a:lvl3pPr>
      <a:lvl4pPr marL="4428485" algn="l" rtl="0" eaLnBrk="1" latinLnBrk="0" hangingPunct="1">
        <a:defRPr kumimoji="1">
          <a:solidFill>
            <a:schemeClr val="tx1"/>
          </a:solidFill>
          <a:latin typeface="+mn-lt"/>
          <a:ea typeface="+mn-ea"/>
          <a:cs typeface="+mn-cs"/>
        </a:defRPr>
      </a:lvl4pPr>
      <a:lvl5pPr marL="5904647" algn="l" rtl="0" eaLnBrk="1" latinLnBrk="0" hangingPunct="1">
        <a:defRPr kumimoji="1">
          <a:solidFill>
            <a:schemeClr val="tx1"/>
          </a:solidFill>
          <a:latin typeface="+mn-lt"/>
          <a:ea typeface="+mn-ea"/>
          <a:cs typeface="+mn-cs"/>
        </a:defRPr>
      </a:lvl5pPr>
      <a:lvl6pPr marL="7380808" algn="l" rtl="0" eaLnBrk="1" latinLnBrk="0" hangingPunct="1">
        <a:defRPr kumimoji="1">
          <a:solidFill>
            <a:schemeClr val="tx1"/>
          </a:solidFill>
          <a:latin typeface="+mn-lt"/>
          <a:ea typeface="+mn-ea"/>
          <a:cs typeface="+mn-cs"/>
        </a:defRPr>
      </a:lvl6pPr>
      <a:lvl7pPr marL="8856970" algn="l" rtl="0" eaLnBrk="1" latinLnBrk="0" hangingPunct="1">
        <a:defRPr kumimoji="1">
          <a:solidFill>
            <a:schemeClr val="tx1"/>
          </a:solidFill>
          <a:latin typeface="+mn-lt"/>
          <a:ea typeface="+mn-ea"/>
          <a:cs typeface="+mn-cs"/>
        </a:defRPr>
      </a:lvl7pPr>
      <a:lvl8pPr marL="10333131" algn="l" rtl="0" eaLnBrk="1" latinLnBrk="0" hangingPunct="1">
        <a:defRPr kumimoji="1">
          <a:solidFill>
            <a:schemeClr val="tx1"/>
          </a:solidFill>
          <a:latin typeface="+mn-lt"/>
          <a:ea typeface="+mn-ea"/>
          <a:cs typeface="+mn-cs"/>
        </a:defRPr>
      </a:lvl8pPr>
      <a:lvl9pPr marL="11809293"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00539" y="522363"/>
            <a:ext cx="20474274" cy="1298389"/>
          </a:xfrm>
          <a:prstGeom prst="rect">
            <a:avLst/>
          </a:prstGeom>
          <a:noFill/>
        </p:spPr>
        <p:txBody>
          <a:bodyPr wrap="square" lIns="295232" tIns="147616" rIns="295232" bIns="147616" rtlCol="0">
            <a:spAutoFit/>
          </a:bodyPr>
          <a:lstStyle/>
          <a:p>
            <a:pPr algn="ctr"/>
            <a:r>
              <a:rPr lang="en-US" altLang="ja-JP"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Wikipedia</a:t>
            </a:r>
            <a:r>
              <a:rPr lang="ja-JP" altLang="en-US"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人的資源</a:t>
            </a:r>
            <a:r>
              <a:rPr lang="ja-JP" altLang="en-US" sz="6500" kern="0" dirty="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マイニング</a:t>
            </a:r>
            <a:endParaRPr lang="ja-JP" altLang="en-US" sz="6500" dirty="0"/>
          </a:p>
        </p:txBody>
      </p:sp>
      <p:sp>
        <p:nvSpPr>
          <p:cNvPr id="4" name="ホームベース 3"/>
          <p:cNvSpPr/>
          <p:nvPr/>
        </p:nvSpPr>
        <p:spPr>
          <a:xfrm>
            <a:off x="457705" y="354669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背景</a:t>
            </a:r>
          </a:p>
        </p:txBody>
      </p:sp>
      <p:sp>
        <p:nvSpPr>
          <p:cNvPr id="13" name="テキスト ボックス 12"/>
          <p:cNvSpPr txBox="1"/>
          <p:nvPr/>
        </p:nvSpPr>
        <p:spPr>
          <a:xfrm>
            <a:off x="2487067" y="2225595"/>
            <a:ext cx="18462332" cy="1098334"/>
          </a:xfrm>
          <a:prstGeom prst="rect">
            <a:avLst/>
          </a:prstGeom>
          <a:noFill/>
        </p:spPr>
        <p:txBody>
          <a:bodyPr wrap="square" lIns="295232" tIns="147616" rIns="295232" bIns="147616" rtlCol="0">
            <a:spAutoFit/>
          </a:bodyPr>
          <a:lstStyle/>
          <a:p>
            <a:r>
              <a:rPr lang="ja-JP" altLang="en-US" sz="5200" b="1" dirty="0"/>
              <a:t>ソフトウェア開発コース　矢吹研究室　</a:t>
            </a:r>
            <a:r>
              <a:rPr lang="en-US" altLang="ja-JP" sz="5200" b="1" dirty="0" smtClean="0"/>
              <a:t>1142066</a:t>
            </a:r>
            <a:r>
              <a:rPr lang="ja-JP" altLang="en-US" sz="5200" b="1" dirty="0"/>
              <a:t>　曽我勇貴</a:t>
            </a:r>
          </a:p>
        </p:txBody>
      </p:sp>
      <p:sp>
        <p:nvSpPr>
          <p:cNvPr id="5" name="円/楕円 4"/>
          <p:cNvSpPr/>
          <p:nvPr/>
        </p:nvSpPr>
        <p:spPr>
          <a:xfrm>
            <a:off x="3203436" y="5418006"/>
            <a:ext cx="8724972" cy="307220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9000" b="1" dirty="0">
                <a:solidFill>
                  <a:schemeClr val="tx1"/>
                </a:solidFill>
              </a:rPr>
              <a:t>Wikipedia</a:t>
            </a:r>
            <a:endParaRPr lang="ja-JP" altLang="en-US" sz="9000" b="1" dirty="0">
              <a:solidFill>
                <a:schemeClr val="tx1"/>
              </a:solidFill>
            </a:endParaRPr>
          </a:p>
        </p:txBody>
      </p:sp>
      <p:sp>
        <p:nvSpPr>
          <p:cNvPr id="6" name="右矢印 5"/>
          <p:cNvSpPr/>
          <p:nvPr/>
        </p:nvSpPr>
        <p:spPr>
          <a:xfrm>
            <a:off x="12027764" y="6050460"/>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7" name="対角する 2 つの角を切り取った四角形 6"/>
          <p:cNvSpPr/>
          <p:nvPr/>
        </p:nvSpPr>
        <p:spPr>
          <a:xfrm>
            <a:off x="15004652" y="5921368"/>
            <a:ext cx="5434043" cy="2065489"/>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b="1" dirty="0">
                <a:solidFill>
                  <a:schemeClr val="tx1"/>
                </a:solidFill>
              </a:rPr>
              <a:t>有用</a:t>
            </a:r>
            <a:r>
              <a:rPr lang="ja-JP" altLang="en-US" b="1" dirty="0" smtClean="0">
                <a:solidFill>
                  <a:schemeClr val="tx1"/>
                </a:solidFill>
              </a:rPr>
              <a:t>な情報</a:t>
            </a:r>
            <a:endParaRPr kumimoji="1" lang="ja-JP" altLang="en-US" b="1" dirty="0">
              <a:solidFill>
                <a:schemeClr val="tx1"/>
              </a:solidFill>
            </a:endParaRPr>
          </a:p>
        </p:txBody>
      </p:sp>
      <p:sp>
        <p:nvSpPr>
          <p:cNvPr id="10" name="上矢印 9"/>
          <p:cNvSpPr/>
          <p:nvPr/>
        </p:nvSpPr>
        <p:spPr>
          <a:xfrm>
            <a:off x="5988459" y="8522535"/>
            <a:ext cx="1607231" cy="2204855"/>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1" name="上矢印 10"/>
          <p:cNvSpPr/>
          <p:nvPr/>
        </p:nvSpPr>
        <p:spPr>
          <a:xfrm>
            <a:off x="8093315" y="8578129"/>
            <a:ext cx="1607231" cy="21492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2" name="角丸四角形 11"/>
          <p:cNvSpPr/>
          <p:nvPr/>
        </p:nvSpPr>
        <p:spPr>
          <a:xfrm>
            <a:off x="5260751" y="10958220"/>
            <a:ext cx="5166100" cy="154911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kumimoji="1" lang="ja-JP" altLang="en-US" b="1" dirty="0" smtClean="0">
                <a:solidFill>
                  <a:schemeClr val="tx1"/>
                </a:solidFill>
              </a:rPr>
              <a:t>更新する人々</a:t>
            </a:r>
            <a:endParaRPr kumimoji="1" lang="ja-JP" altLang="en-US" b="1" dirty="0">
              <a:solidFill>
                <a:schemeClr val="tx1"/>
              </a:solidFill>
            </a:endParaRPr>
          </a:p>
        </p:txBody>
      </p:sp>
      <p:sp>
        <p:nvSpPr>
          <p:cNvPr id="14" name="円/楕円 13"/>
          <p:cNvSpPr/>
          <p:nvPr/>
        </p:nvSpPr>
        <p:spPr>
          <a:xfrm>
            <a:off x="4875509" y="9567901"/>
            <a:ext cx="6265419" cy="7540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5" name="左矢印 14"/>
          <p:cNvSpPr/>
          <p:nvPr/>
        </p:nvSpPr>
        <p:spPr>
          <a:xfrm>
            <a:off x="11849541" y="8989811"/>
            <a:ext cx="2428447" cy="1737575"/>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7" name="ホームベース 16"/>
          <p:cNvSpPr/>
          <p:nvPr/>
        </p:nvSpPr>
        <p:spPr>
          <a:xfrm>
            <a:off x="1002289" y="1326777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目的</a:t>
            </a:r>
            <a:endParaRPr lang="en-US" altLang="ja-JP" sz="6500" dirty="0">
              <a:solidFill>
                <a:schemeClr val="tx1"/>
              </a:solidFill>
            </a:endParaRPr>
          </a:p>
        </p:txBody>
      </p:sp>
      <p:sp>
        <p:nvSpPr>
          <p:cNvPr id="31" name="ホームベース 30"/>
          <p:cNvSpPr/>
          <p:nvPr/>
        </p:nvSpPr>
        <p:spPr>
          <a:xfrm>
            <a:off x="1002289" y="20684603"/>
            <a:ext cx="4402294" cy="1811838"/>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研究方法</a:t>
            </a:r>
          </a:p>
        </p:txBody>
      </p:sp>
      <p:sp>
        <p:nvSpPr>
          <p:cNvPr id="32" name="正方形/長方形 31"/>
          <p:cNvSpPr/>
          <p:nvPr/>
        </p:nvSpPr>
        <p:spPr>
          <a:xfrm>
            <a:off x="1038180" y="22700827"/>
            <a:ext cx="19400515" cy="6480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の作業履歴データを取得する技術を習得する．</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の作業履歴データを解析し，</a:t>
            </a:r>
            <a:r>
              <a:rPr lang="en-US" altLang="ja-JP" dirty="0" smtClean="0">
                <a:solidFill>
                  <a:schemeClr val="tx1"/>
                </a:solidFill>
              </a:rPr>
              <a:t>Wikipedia</a:t>
            </a:r>
            <a:r>
              <a:rPr lang="ja-JP" altLang="en-US" dirty="0" smtClean="0">
                <a:solidFill>
                  <a:schemeClr val="tx1"/>
                </a:solidFill>
              </a:rPr>
              <a:t>でどのように人的資源が活用されているかを明らかにする．</a:t>
            </a:r>
            <a:endParaRPr lang="en-US" altLang="ja-JP" dirty="0" smtClean="0">
              <a:solidFill>
                <a:schemeClr val="tx1"/>
              </a:solidFill>
            </a:endParaRPr>
          </a:p>
          <a:p>
            <a:pPr marL="1143000" indent="-1143000">
              <a:buFont typeface="+mj-lt"/>
              <a:buAutoNum type="arabicPeriod"/>
            </a:pPr>
            <a:r>
              <a:rPr kumimoji="1" lang="ja-JP" altLang="en-US" dirty="0">
                <a:solidFill>
                  <a:schemeClr val="tx1"/>
                </a:solidFill>
              </a:rPr>
              <a:t>オープン</a:t>
            </a:r>
            <a:r>
              <a:rPr kumimoji="1" lang="ja-JP" altLang="en-US" dirty="0" smtClean="0">
                <a:solidFill>
                  <a:schemeClr val="tx1"/>
                </a:solidFill>
              </a:rPr>
              <a:t>な共同作業プロジェクトにおける人的資源マネジメントのあり方を提案する．</a:t>
            </a:r>
            <a:endParaRPr kumimoji="1" lang="en-US" altLang="ja-JP" dirty="0" smtClean="0">
              <a:solidFill>
                <a:schemeClr val="tx1"/>
              </a:solidFill>
            </a:endParaRPr>
          </a:p>
        </p:txBody>
      </p:sp>
      <p:sp>
        <p:nvSpPr>
          <p:cNvPr id="33" name="対角する 2 つの角を切り取った四角形 32"/>
          <p:cNvSpPr/>
          <p:nvPr/>
        </p:nvSpPr>
        <p:spPr>
          <a:xfrm>
            <a:off x="14553415" y="8865123"/>
            <a:ext cx="6282293" cy="2159611"/>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500" b="1" dirty="0">
                <a:solidFill>
                  <a:schemeClr val="tx1"/>
                </a:solidFill>
              </a:rPr>
              <a:t>プロジェクトとして</a:t>
            </a:r>
            <a:endParaRPr lang="en-US" altLang="ja-JP" sz="4500" b="1" dirty="0">
              <a:solidFill>
                <a:schemeClr val="tx1"/>
              </a:solidFill>
            </a:endParaRPr>
          </a:p>
          <a:p>
            <a:pPr algn="ctr"/>
            <a:r>
              <a:rPr lang="ja-JP" altLang="en-US" sz="4500" b="1" dirty="0">
                <a:solidFill>
                  <a:schemeClr val="tx1"/>
                </a:solidFill>
              </a:rPr>
              <a:t>利用できるのでは？</a:t>
            </a:r>
          </a:p>
        </p:txBody>
      </p:sp>
      <p:sp>
        <p:nvSpPr>
          <p:cNvPr id="34" name="屈折矢印 33"/>
          <p:cNvSpPr/>
          <p:nvPr/>
        </p:nvSpPr>
        <p:spPr>
          <a:xfrm rot="10800000">
            <a:off x="1218907" y="6817473"/>
            <a:ext cx="1869365" cy="3504480"/>
          </a:xfrm>
          <a:prstGeom prst="bentUpArrow">
            <a:avLst>
              <a:gd name="adj1" fmla="val 25000"/>
              <a:gd name="adj2" fmla="val 48040"/>
              <a:gd name="adj3" fmla="val 25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35" name="正方形/長方形 34"/>
          <p:cNvSpPr/>
          <p:nvPr/>
        </p:nvSpPr>
        <p:spPr>
          <a:xfrm>
            <a:off x="532711" y="10719485"/>
            <a:ext cx="4342797" cy="2030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kumimoji="1" lang="ja-JP" altLang="en-US" b="1" dirty="0" smtClean="0">
                <a:solidFill>
                  <a:schemeClr val="tx1"/>
                </a:solidFill>
              </a:rPr>
              <a:t>データ</a:t>
            </a:r>
            <a:r>
              <a:rPr lang="ja-JP" altLang="en-US" b="1" dirty="0" smtClean="0">
                <a:solidFill>
                  <a:schemeClr val="tx1"/>
                </a:solidFill>
              </a:rPr>
              <a:t>収集，</a:t>
            </a:r>
            <a:r>
              <a:rPr kumimoji="1" lang="ja-JP" altLang="en-US" b="1" dirty="0" smtClean="0">
                <a:solidFill>
                  <a:schemeClr val="tx1"/>
                </a:solidFill>
              </a:rPr>
              <a:t>解析</a:t>
            </a:r>
            <a:endParaRPr kumimoji="1" lang="ja-JP" altLang="en-US" b="1" dirty="0">
              <a:solidFill>
                <a:schemeClr val="tx1"/>
              </a:solidFill>
            </a:endParaRPr>
          </a:p>
        </p:txBody>
      </p:sp>
      <p:sp>
        <p:nvSpPr>
          <p:cNvPr id="9" name="正方形/長方形 8"/>
          <p:cNvSpPr/>
          <p:nvPr/>
        </p:nvSpPr>
        <p:spPr>
          <a:xfrm>
            <a:off x="981215" y="15284003"/>
            <a:ext cx="19893598" cy="47525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r>
              <a:rPr lang="en-US" altLang="ja-JP" dirty="0" smtClean="0">
                <a:solidFill>
                  <a:schemeClr val="tx1"/>
                </a:solidFill>
              </a:rPr>
              <a:t>Wikipedia</a:t>
            </a:r>
            <a:r>
              <a:rPr lang="ja-JP" altLang="en-US" dirty="0" smtClean="0">
                <a:solidFill>
                  <a:schemeClr val="tx1"/>
                </a:solidFill>
              </a:rPr>
              <a:t>を一つのプロジェクトとみなし，そこで人的資源がどのように活用されているかを調査する．</a:t>
            </a:r>
            <a:endParaRPr lang="en-US" altLang="ja-JP" dirty="0" smtClean="0">
              <a:solidFill>
                <a:schemeClr val="tx1"/>
              </a:solidFill>
            </a:endParaRPr>
          </a:p>
          <a:p>
            <a:pPr marL="857250" indent="-857250">
              <a:buFont typeface="Wingdings" panose="05000000000000000000" pitchFamily="2" charset="2"/>
              <a:buChar char="l"/>
            </a:pPr>
            <a:r>
              <a:rPr lang="ja-JP" altLang="en-US" dirty="0" smtClean="0">
                <a:solidFill>
                  <a:schemeClr val="tx1"/>
                </a:solidFill>
              </a:rPr>
              <a:t>この調査によって，オープンな共同作業プロジェクトにおける，人的資源マネジメントのあり方についての知見を得たい．</a:t>
            </a:r>
            <a:endParaRPr lang="en-US" altLang="ja-JP" dirty="0" smtClean="0">
              <a:solidFill>
                <a:schemeClr val="tx1"/>
              </a:solidFill>
            </a:endParaRPr>
          </a:p>
          <a:p>
            <a:endParaRPr kumimoji="1" lang="ja-JP" altLang="en-US" dirty="0">
              <a:solidFill>
                <a:schemeClr val="tx1"/>
              </a:solidFill>
            </a:endParaRPr>
          </a:p>
        </p:txBody>
      </p:sp>
    </p:spTree>
    <p:extLst>
      <p:ext uri="{BB962C8B-B14F-4D97-AF65-F5344CB8AC3E}">
        <p14:creationId xmlns:p14="http://schemas.microsoft.com/office/powerpoint/2010/main" val="2017730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ホームベース 8"/>
          <p:cNvSpPr/>
          <p:nvPr/>
        </p:nvSpPr>
        <p:spPr>
          <a:xfrm>
            <a:off x="1077089" y="954411"/>
            <a:ext cx="7293332" cy="16048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7700" dirty="0">
                <a:solidFill>
                  <a:schemeClr val="tx1"/>
                </a:solidFill>
              </a:rPr>
              <a:t>PM</a:t>
            </a:r>
            <a:r>
              <a:rPr lang="ja-JP" altLang="en-US" sz="7700" dirty="0">
                <a:solidFill>
                  <a:schemeClr val="tx1"/>
                </a:solidFill>
              </a:rPr>
              <a:t>との関連性</a:t>
            </a:r>
          </a:p>
        </p:txBody>
      </p:sp>
      <p:sp>
        <p:nvSpPr>
          <p:cNvPr id="21" name="ホームベース 20"/>
          <p:cNvSpPr/>
          <p:nvPr/>
        </p:nvSpPr>
        <p:spPr>
          <a:xfrm>
            <a:off x="810596" y="7647765"/>
            <a:ext cx="6290656" cy="16048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研究の現状</a:t>
            </a:r>
          </a:p>
        </p:txBody>
      </p:sp>
      <p:sp>
        <p:nvSpPr>
          <p:cNvPr id="22" name="ホームベース 21"/>
          <p:cNvSpPr/>
          <p:nvPr/>
        </p:nvSpPr>
        <p:spPr>
          <a:xfrm>
            <a:off x="1093579" y="23780947"/>
            <a:ext cx="6316702" cy="16048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今後の計画</a:t>
            </a:r>
          </a:p>
        </p:txBody>
      </p:sp>
      <p:sp>
        <p:nvSpPr>
          <p:cNvPr id="2" name="正方形/長方形 1"/>
          <p:cNvSpPr/>
          <p:nvPr/>
        </p:nvSpPr>
        <p:spPr>
          <a:xfrm>
            <a:off x="1088802" y="9523363"/>
            <a:ext cx="19485159" cy="13962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マイニングを調査し，</a:t>
            </a:r>
            <a:r>
              <a:rPr kumimoji="1" lang="en-US" altLang="ja-JP" dirty="0" smtClean="0">
                <a:solidFill>
                  <a:schemeClr val="tx1"/>
                </a:solidFill>
              </a:rPr>
              <a:t>Wikipedia</a:t>
            </a:r>
            <a:r>
              <a:rPr kumimoji="1" lang="ja-JP" altLang="en-US" dirty="0" smtClean="0">
                <a:solidFill>
                  <a:schemeClr val="tx1"/>
                </a:solidFill>
              </a:rPr>
              <a:t>を</a:t>
            </a:r>
            <a:r>
              <a:rPr kumimoji="1" lang="en-US" altLang="ja-JP" dirty="0" smtClean="0">
                <a:solidFill>
                  <a:schemeClr val="tx1"/>
                </a:solidFill>
              </a:rPr>
              <a:t>Web</a:t>
            </a:r>
            <a:r>
              <a:rPr kumimoji="1" lang="ja-JP" altLang="en-US" dirty="0" smtClean="0">
                <a:solidFill>
                  <a:schemeClr val="tx1"/>
                </a:solidFill>
              </a:rPr>
              <a:t>マイニングしたものであり，</a:t>
            </a:r>
            <a:r>
              <a:rPr kumimoji="1" lang="en-US" altLang="ja-JP" dirty="0" smtClean="0">
                <a:solidFill>
                  <a:schemeClr val="tx1"/>
                </a:solidFill>
              </a:rPr>
              <a:t>Web</a:t>
            </a:r>
            <a:r>
              <a:rPr kumimoji="1" lang="ja-JP" altLang="en-US" dirty="0" smtClean="0">
                <a:solidFill>
                  <a:schemeClr val="tx1"/>
                </a:solidFill>
              </a:rPr>
              <a:t>コーパスとして有益な情報を抽出する手法</a:t>
            </a:r>
            <a:r>
              <a:rPr kumimoji="1" lang="ja-JP" altLang="en-US" dirty="0" smtClean="0">
                <a:solidFill>
                  <a:schemeClr val="tx1"/>
                </a:solidFill>
              </a:rPr>
              <a:t>．</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の参加者</a:t>
            </a:r>
            <a:r>
              <a:rPr lang="en-US" altLang="ja-JP" dirty="0" smtClean="0">
                <a:solidFill>
                  <a:schemeClr val="tx1"/>
                </a:solidFill>
              </a:rPr>
              <a:t>(</a:t>
            </a:r>
            <a:r>
              <a:rPr lang="ja-JP" altLang="en-US" dirty="0" smtClean="0">
                <a:solidFill>
                  <a:schemeClr val="tx1"/>
                </a:solidFill>
              </a:rPr>
              <a:t>日本国内</a:t>
            </a:r>
            <a:r>
              <a:rPr lang="en-US" altLang="ja-JP" dirty="0" smtClean="0">
                <a:solidFill>
                  <a:schemeClr val="tx1"/>
                </a:solidFill>
              </a:rPr>
              <a:t>)</a:t>
            </a:r>
            <a:r>
              <a:rPr lang="ja-JP" altLang="en-US" dirty="0" smtClean="0">
                <a:solidFill>
                  <a:schemeClr val="tx1"/>
                </a:solidFill>
              </a:rPr>
              <a:t>について調査した．</a:t>
            </a: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の参加者の数値が急に変わったことについて，</a:t>
            </a:r>
            <a:r>
              <a:rPr lang="en-US" altLang="ja-JP" dirty="0" smtClean="0">
                <a:solidFill>
                  <a:schemeClr val="tx1"/>
                </a:solidFill>
              </a:rPr>
              <a:t>SOPA</a:t>
            </a:r>
            <a:r>
              <a:rPr lang="ja-JP" altLang="en-US" dirty="0" smtClean="0">
                <a:solidFill>
                  <a:schemeClr val="tx1"/>
                </a:solidFill>
              </a:rPr>
              <a:t>法案の講義に対する投稿によるものだと考察した．</a:t>
            </a:r>
            <a:endParaRPr lang="en-US" altLang="ja-JP" dirty="0" smtClean="0">
              <a:solidFill>
                <a:schemeClr val="tx1"/>
              </a:solidFill>
            </a:endParaRPr>
          </a:p>
        </p:txBody>
      </p:sp>
      <p:sp>
        <p:nvSpPr>
          <p:cNvPr id="4" name="正方形/長方形 3"/>
          <p:cNvSpPr/>
          <p:nvPr/>
        </p:nvSpPr>
        <p:spPr>
          <a:xfrm>
            <a:off x="1434131" y="25725163"/>
            <a:ext cx="17869889" cy="3815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kumimoji="1" lang="ja-JP" altLang="en-US" dirty="0" smtClean="0">
                <a:solidFill>
                  <a:schemeClr val="tx1"/>
                </a:solidFill>
              </a:rPr>
              <a:t>・</a:t>
            </a:r>
            <a:r>
              <a:rPr kumimoji="1" lang="en-US" altLang="ja-JP" dirty="0" smtClean="0">
                <a:solidFill>
                  <a:schemeClr val="tx1"/>
                </a:solidFill>
              </a:rPr>
              <a:t>Wikipedia</a:t>
            </a:r>
            <a:r>
              <a:rPr kumimoji="1" lang="ja-JP" altLang="en-US" dirty="0" smtClean="0">
                <a:solidFill>
                  <a:schemeClr val="tx1"/>
                </a:solidFill>
              </a:rPr>
              <a:t>の全データをダウンロードしたものを，</a:t>
            </a:r>
            <a:r>
              <a:rPr kumimoji="1" lang="en-US" altLang="ja-JP" dirty="0" smtClean="0">
                <a:solidFill>
                  <a:schemeClr val="tx1"/>
                </a:solidFill>
              </a:rPr>
              <a:t>API</a:t>
            </a:r>
            <a:r>
              <a:rPr kumimoji="1" lang="ja-JP" altLang="en-US" dirty="0" smtClean="0">
                <a:solidFill>
                  <a:schemeClr val="tx1"/>
                </a:solidFill>
              </a:rPr>
              <a:t>で解析．</a:t>
            </a:r>
            <a:endParaRPr kumimoji="1" lang="en-US" altLang="ja-JP" dirty="0" smtClean="0">
              <a:solidFill>
                <a:schemeClr val="tx1"/>
              </a:solidFill>
            </a:endParaRPr>
          </a:p>
          <a:p>
            <a:r>
              <a:rPr lang="ja-JP" altLang="en-US" dirty="0" smtClean="0">
                <a:solidFill>
                  <a:schemeClr val="tx1"/>
                </a:solidFill>
              </a:rPr>
              <a:t>・</a:t>
            </a:r>
            <a:r>
              <a:rPr lang="en-US" altLang="ja-JP" dirty="0" smtClean="0">
                <a:solidFill>
                  <a:schemeClr val="tx1"/>
                </a:solidFill>
              </a:rPr>
              <a:t>Wikipedia</a:t>
            </a:r>
            <a:r>
              <a:rPr lang="ja-JP" altLang="en-US" dirty="0">
                <a:solidFill>
                  <a:schemeClr val="tx1"/>
                </a:solidFill>
              </a:rPr>
              <a:t>のコミット回数のヒストグラムを描き，どのような傾向がみられるか調査する．</a:t>
            </a:r>
            <a:endParaRPr lang="en-US" altLang="ja-JP" dirty="0">
              <a:solidFill>
                <a:schemeClr val="tx1"/>
              </a:solidFill>
            </a:endParaRPr>
          </a:p>
          <a:p>
            <a:endParaRPr kumimoji="1" lang="ja-JP" altLang="en-US" dirty="0">
              <a:solidFill>
                <a:schemeClr val="tx1"/>
              </a:solidFill>
            </a:endParaRPr>
          </a:p>
        </p:txBody>
      </p:sp>
      <p:grpSp>
        <p:nvGrpSpPr>
          <p:cNvPr id="14" name="グループ化 13"/>
          <p:cNvGrpSpPr/>
          <p:nvPr/>
        </p:nvGrpSpPr>
        <p:grpSpPr>
          <a:xfrm>
            <a:off x="810596" y="2718523"/>
            <a:ext cx="19568962" cy="4928377"/>
            <a:chOff x="810596" y="2718523"/>
            <a:chExt cx="19568962" cy="4928377"/>
          </a:xfrm>
        </p:grpSpPr>
        <p:sp>
          <p:nvSpPr>
            <p:cNvPr id="25" name="円/楕円 24"/>
            <p:cNvSpPr/>
            <p:nvPr/>
          </p:nvSpPr>
          <p:spPr>
            <a:xfrm>
              <a:off x="810596" y="2866833"/>
              <a:ext cx="8856984" cy="4536504"/>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sz="4500" b="1" dirty="0">
                <a:solidFill>
                  <a:schemeClr val="tx1"/>
                </a:solidFill>
              </a:endParaRPr>
            </a:p>
          </p:txBody>
        </p:sp>
        <p:sp>
          <p:nvSpPr>
            <p:cNvPr id="27" name="円/楕円 26"/>
            <p:cNvSpPr/>
            <p:nvPr/>
          </p:nvSpPr>
          <p:spPr>
            <a:xfrm>
              <a:off x="9821286" y="2718523"/>
              <a:ext cx="10558272" cy="4928377"/>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b="1" dirty="0" smtClean="0">
                <a:solidFill>
                  <a:schemeClr val="tx1"/>
                </a:solidFill>
              </a:endParaRPr>
            </a:p>
            <a:p>
              <a:pPr algn="ctr"/>
              <a:endParaRPr lang="en-US" altLang="ja-JP" sz="4500" dirty="0">
                <a:solidFill>
                  <a:schemeClr val="tx1"/>
                </a:solidFill>
              </a:endParaRPr>
            </a:p>
          </p:txBody>
        </p:sp>
        <p:sp>
          <p:nvSpPr>
            <p:cNvPr id="29" name="正方形/長方形 28"/>
            <p:cNvSpPr/>
            <p:nvPr/>
          </p:nvSpPr>
          <p:spPr>
            <a:xfrm>
              <a:off x="1685366" y="3549564"/>
              <a:ext cx="7107444" cy="953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chemeClr val="tx1"/>
                  </a:solidFill>
                </a:rPr>
                <a:t>人的資源マネジメント</a:t>
              </a:r>
              <a:endParaRPr kumimoji="1" lang="ja-JP" altLang="en-US" sz="4800" b="1" dirty="0">
                <a:solidFill>
                  <a:schemeClr val="tx1"/>
                </a:solidFill>
              </a:endParaRPr>
            </a:p>
          </p:txBody>
        </p:sp>
        <p:sp>
          <p:nvSpPr>
            <p:cNvPr id="3" name="テキスト ボックス 2"/>
            <p:cNvSpPr txBox="1"/>
            <p:nvPr/>
          </p:nvSpPr>
          <p:spPr>
            <a:xfrm>
              <a:off x="1802301" y="5418907"/>
              <a:ext cx="7020551" cy="1323439"/>
            </a:xfrm>
            <a:prstGeom prst="rect">
              <a:avLst/>
            </a:prstGeom>
            <a:noFill/>
          </p:spPr>
          <p:txBody>
            <a:bodyPr wrap="square" rtlCol="0">
              <a:spAutoFit/>
            </a:bodyPr>
            <a:lstStyle/>
            <a:p>
              <a:pPr algn="ctr"/>
              <a:r>
                <a:rPr lang="ja-JP" altLang="en-US" sz="4000" dirty="0"/>
                <a:t>多く</a:t>
              </a:r>
              <a:r>
                <a:rPr lang="ja-JP" altLang="en-US" sz="4000" dirty="0" smtClean="0"/>
                <a:t>の人々に使われており，参加者が多く集まる</a:t>
              </a:r>
              <a:endParaRPr lang="ja-JP" altLang="en-US" sz="4000" dirty="0"/>
            </a:p>
          </p:txBody>
        </p:sp>
        <p:sp>
          <p:nvSpPr>
            <p:cNvPr id="7" name="テキスト ボックス 6"/>
            <p:cNvSpPr txBox="1"/>
            <p:nvPr/>
          </p:nvSpPr>
          <p:spPr>
            <a:xfrm>
              <a:off x="11138418" y="5495633"/>
              <a:ext cx="7924009" cy="1323439"/>
            </a:xfrm>
            <a:prstGeom prst="rect">
              <a:avLst/>
            </a:prstGeom>
            <a:noFill/>
          </p:spPr>
          <p:txBody>
            <a:bodyPr wrap="square" rtlCol="0">
              <a:spAutoFit/>
            </a:bodyPr>
            <a:lstStyle/>
            <a:p>
              <a:pPr algn="ctr"/>
              <a:r>
                <a:rPr lang="en-US" altLang="ja-JP" sz="4000" dirty="0"/>
                <a:t>URL</a:t>
              </a:r>
              <a:r>
                <a:rPr lang="ja-JP" altLang="ja-JP" sz="4000" dirty="0"/>
                <a:t>やリンクなどを使って表現の意味などを共通し</a:t>
              </a:r>
              <a:r>
                <a:rPr lang="ja-JP" altLang="en-US" sz="4000" dirty="0"/>
                <a:t>た</a:t>
              </a:r>
              <a:r>
                <a:rPr lang="ja-JP" altLang="ja-JP" sz="4000" dirty="0"/>
                <a:t>理解を持てる</a:t>
              </a:r>
              <a:endParaRPr lang="en-US" altLang="ja-JP" sz="4000" dirty="0"/>
            </a:p>
          </p:txBody>
        </p:sp>
        <p:sp>
          <p:nvSpPr>
            <p:cNvPr id="11" name="テキスト ボックス 10"/>
            <p:cNvSpPr txBox="1"/>
            <p:nvPr/>
          </p:nvSpPr>
          <p:spPr>
            <a:xfrm>
              <a:off x="10120347" y="4087871"/>
              <a:ext cx="10259211" cy="830997"/>
            </a:xfrm>
            <a:prstGeom prst="rect">
              <a:avLst/>
            </a:prstGeom>
            <a:noFill/>
          </p:spPr>
          <p:txBody>
            <a:bodyPr wrap="square" rtlCol="0">
              <a:spAutoFit/>
            </a:bodyPr>
            <a:lstStyle/>
            <a:p>
              <a:r>
                <a:rPr kumimoji="1" lang="ja-JP" altLang="en-US" sz="4800" b="1" dirty="0" smtClean="0"/>
                <a:t>コミュニケーション・マネジメント</a:t>
              </a:r>
              <a:endParaRPr kumimoji="1" lang="ja-JP" altLang="en-US" sz="4800" b="1" dirty="0"/>
            </a:p>
          </p:txBody>
        </p:sp>
      </p:grpSp>
      <p:pic>
        <p:nvPicPr>
          <p:cNvPr id="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0281" y="13339787"/>
            <a:ext cx="12901186" cy="583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2238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みやび">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みやび">
      <a:majorFont>
        <a:latin typeface="Calibri"/>
        <a:ea typeface=""/>
        <a:cs typeface=""/>
        <a:font script="Jpan" typeface="HGｺﾞｼｯｸE"/>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ＭＳ ゴシック"/>
        <a:font script="Hang" typeface="맑은 고딕"/>
        <a:font script="Hans" typeface="黑体"/>
        <a:font script="Hant" typeface="微軟正黑體"/>
        <a:font script="Arab" typeface="Tahoma"/>
        <a:font script="Hebr" typeface="Tahoma"/>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みやび">
      <a:fillStyleLst>
        <a:solidFill>
          <a:schemeClr val="phClr">
            <a:tint val="100000"/>
          </a:schemeClr>
        </a:solidFill>
        <a:gradFill>
          <a:gsLst>
            <a:gs pos="0">
              <a:schemeClr val="phClr">
                <a:tint val="30000"/>
                <a:satMod val="250000"/>
              </a:schemeClr>
            </a:gs>
            <a:gs pos="72000">
              <a:schemeClr val="phClr">
                <a:tint val="75000"/>
                <a:satMod val="210000"/>
              </a:schemeClr>
            </a:gs>
            <a:gs pos="100000">
              <a:schemeClr val="phClr">
                <a:tint val="85000"/>
                <a:satMod val="210000"/>
              </a:schemeClr>
            </a:gs>
          </a:gsLst>
          <a:lin ang="2700000" scaled="1"/>
        </a:gradFill>
        <a:blipFill>
          <a:blip xmlns:r="http://schemas.openxmlformats.org/officeDocument/2006/relationships" r:embed="rId1">
            <a:duotone>
              <a:srgbClr val="FFFFFF"/>
              <a:schemeClr val="phClr">
                <a:tint val="100000"/>
              </a:schemeClr>
            </a:duotone>
          </a:blip>
          <a:tile tx="0" ty="0" sx="80000" sy="85000" flip="none" algn="tl"/>
        </a:blipFill>
      </a:fillStyleLst>
      <a:lnStyleLst>
        <a:ln w="13175" cap="flat" cmpd="sng" algn="ctr">
          <a:solidFill>
            <a:schemeClr val="phClr">
              <a:alpha val="100000"/>
            </a:schemeClr>
          </a:solidFill>
          <a:prstDash val="solid"/>
        </a:ln>
        <a:ln w="19525" cap="flat" cmpd="sng" algn="ctr">
          <a:solidFill>
            <a:schemeClr val="phClr">
              <a:alpha val="100000"/>
            </a:schemeClr>
          </a:solidFill>
          <a:prstDash val="solid"/>
        </a:ln>
        <a:ln w="26350" cap="flat" cmpd="sng" algn="ctr">
          <a:solidFill>
            <a:schemeClr val="phClr">
              <a:alpha val="100000"/>
            </a:schemeClr>
          </a:solidFill>
          <a:prstDash val="solid"/>
        </a:ln>
      </a:lnStyleLst>
      <a:effectStyleLst>
        <a:effectStyle>
          <a:effectLst>
            <a:outerShdw blurRad="95000">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2700000"/>
            </a:lightRig>
          </a:scene3d>
          <a:sp3d>
            <a:bevelT w="342900" h="38100" prst="softRound"/>
            <a:bevelB w="342900" h="38100" prst="softRound"/>
            <a:contourClr>
              <a:srgbClr val="000000"/>
            </a:contourClr>
          </a:sp3d>
        </a:effectStyle>
      </a:effectStyleLst>
      <a:bgFillStyleLst>
        <a:solidFill>
          <a:schemeClr val="phClr"/>
        </a:solidFill>
        <a:gradFill>
          <a:gsLst>
            <a:gs pos="0">
              <a:schemeClr val="phClr">
                <a:shade val="40000"/>
                <a:satMod val="165000"/>
              </a:schemeClr>
            </a:gs>
            <a:gs pos="50000">
              <a:schemeClr val="phClr">
                <a:tint val="95000"/>
                <a:satMod val="155000"/>
              </a:schemeClr>
            </a:gs>
            <a:gs pos="100000">
              <a:schemeClr val="phClr">
                <a:tint val="47000"/>
                <a:hueMod val="100000"/>
                <a:satMod val="375000"/>
              </a:schemeClr>
            </a:gs>
          </a:gsLst>
          <a:lin ang="5400000" scaled="1"/>
        </a:gradFill>
        <a:blipFill rotWithShape="0">
          <a:blip xmlns:r="http://schemas.openxmlformats.org/officeDocument/2006/relationships" r:embed="rId2">
            <a:duotone>
              <a:schemeClr val="phClr">
                <a:tint val="95000"/>
                <a:shade val="18000"/>
                <a:hueMod val="100000"/>
                <a:satMod val="275000"/>
              </a:schemeClr>
              <a:schemeClr val="phClr">
                <a:tint val="47000"/>
                <a:shade val="100000"/>
                <a:hueMod val="100000"/>
                <a:satMod val="375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Grace</Template>
  <TotalTime>186</TotalTime>
  <Words>278</Words>
  <Application>Microsoft Office PowerPoint</Application>
  <PresentationFormat>ユーザー設定</PresentationFormat>
  <Paragraphs>38</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みやび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soga</cp:lastModifiedBy>
  <cp:revision>12</cp:revision>
  <dcterms:created xsi:type="dcterms:W3CDTF">2012-09-17T17:26:59Z</dcterms:created>
  <dcterms:modified xsi:type="dcterms:W3CDTF">2013-12-11T15:57:44Z</dcterms:modified>
</cp:coreProperties>
</file>