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-324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矢印コネクタ 61"/>
          <p:cNvCxnSpPr>
            <a:stCxn id="47" idx="2"/>
            <a:endCxn id="63" idx="0"/>
          </p:cNvCxnSpPr>
          <p:nvPr/>
        </p:nvCxnSpPr>
        <p:spPr>
          <a:xfrm flipH="1">
            <a:off x="909321" y="5801369"/>
            <a:ext cx="2509" cy="59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代替処理 3"/>
          <p:cNvSpPr/>
          <p:nvPr/>
        </p:nvSpPr>
        <p:spPr>
          <a:xfrm>
            <a:off x="127898" y="65130"/>
            <a:ext cx="5597716" cy="108494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ソーシャルブックマーキングサービスのデータ分析によるウェブマーケティング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42494" y="167154"/>
            <a:ext cx="1047750" cy="1092114"/>
          </a:xfrm>
        </p:spPr>
        <p:txBody>
          <a:bodyPr>
            <a:normAutofit/>
          </a:bodyPr>
          <a:lstStyle/>
          <a:p>
            <a:pPr algn="ctr"/>
            <a:r>
              <a:rPr lang="en-US" altLang="ja-JP" sz="1050" dirty="0"/>
              <a:t>PM</a:t>
            </a:r>
            <a:r>
              <a:rPr lang="ja-JP" altLang="en-US" sz="1050" dirty="0" smtClean="0"/>
              <a:t>コース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矢吹</a:t>
            </a:r>
            <a:r>
              <a:rPr lang="ja-JP" altLang="en-US" sz="1050" dirty="0" smtClean="0"/>
              <a:t>研究室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en-US" altLang="ja-JP" sz="1050" dirty="0" smtClean="0"/>
              <a:t>1342029</a:t>
            </a:r>
            <a:r>
              <a:rPr lang="ja-JP" altLang="en-US" sz="1050" dirty="0"/>
              <a:t>　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ja-JP" altLang="en-US" sz="1050" dirty="0" smtClean="0"/>
              <a:t>遠藤一輝</a:t>
            </a:r>
            <a:endParaRPr lang="ja-JP" altLang="en-US" sz="1050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27899" y="1259268"/>
            <a:ext cx="745179" cy="34186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127898" y="3903691"/>
            <a:ext cx="757627" cy="31732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手</a:t>
            </a:r>
            <a:r>
              <a:rPr lang="ja-JP" altLang="en-US" sz="2000" dirty="0" smtClean="0">
                <a:solidFill>
                  <a:schemeClr val="tx1"/>
                </a:solidFill>
              </a:rPr>
              <a:t>法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127899" y="2755114"/>
            <a:ext cx="733285" cy="346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127898" y="7166167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研究の進捗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127898" y="8274162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今後の計画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9749" y="8690893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以下のように研究を進める計画である．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749" y="8970191"/>
            <a:ext cx="4756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はてな</a:t>
            </a:r>
            <a:r>
              <a:rPr lang="ja-JP" altLang="en-US" sz="1200" dirty="0" smtClean="0"/>
              <a:t>ブックマーク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各ジャンル</a:t>
            </a:r>
            <a:r>
              <a:rPr lang="ja-JP" altLang="en-US" sz="1200" dirty="0"/>
              <a:t>のエントリからデータ</a:t>
            </a:r>
            <a:r>
              <a:rPr lang="ja-JP" altLang="en-US" sz="1200" dirty="0" smtClean="0"/>
              <a:t>を収集する．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記録</a:t>
            </a:r>
            <a:r>
              <a:rPr lang="ja-JP" altLang="en-US" sz="1200" dirty="0" smtClean="0"/>
              <a:t>した</a:t>
            </a:r>
            <a:r>
              <a:rPr lang="ja-JP" altLang="en-US" sz="1200" dirty="0"/>
              <a:t>データ</a:t>
            </a:r>
            <a:r>
              <a:rPr lang="ja-JP" altLang="en-US" sz="1200" dirty="0" smtClean="0"/>
              <a:t>をもとに分析</a:t>
            </a:r>
            <a:r>
              <a:rPr lang="ja-JP" altLang="en-US" sz="1200" dirty="0"/>
              <a:t>をし</a:t>
            </a:r>
            <a:r>
              <a:rPr lang="ja-JP" altLang="en-US" sz="1200" dirty="0" smtClean="0"/>
              <a:t>，各要素の重要度</a:t>
            </a:r>
            <a:r>
              <a:rPr lang="ja-JP" altLang="en-US" sz="1200" dirty="0"/>
              <a:t>の算出を行う</a:t>
            </a:r>
            <a:r>
              <a:rPr lang="ja-JP" altLang="en-US" sz="1200" dirty="0" smtClean="0"/>
              <a:t>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分析した結果をもとにウェブマーケティング手法の提案</a:t>
            </a:r>
            <a:r>
              <a:rPr lang="ja-JP" altLang="en-US" sz="1200" dirty="0" smtClean="0"/>
              <a:t>をする．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 smtClean="0"/>
              <a:t>その</a:t>
            </a:r>
            <a:r>
              <a:rPr lang="ja-JP" altLang="en-US" sz="1200" dirty="0"/>
              <a:t>信憑性の向上を図る．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2773" y="4202431"/>
            <a:ext cx="1701181" cy="274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773" y="3165297"/>
            <a:ext cx="546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ソーシャルブックマーキングサービスの登録ユーザの推移を分析し，その増加率に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大きく貢献している要素を</a:t>
            </a:r>
            <a:r>
              <a:rPr lang="ja-JP" altLang="en-US" sz="1200" dirty="0"/>
              <a:t>算出する．</a:t>
            </a:r>
            <a:endParaRPr kumimoji="1" lang="en-US" altLang="ja-JP" sz="1200" dirty="0" smtClean="0"/>
          </a:p>
          <a:p>
            <a:r>
              <a:rPr lang="ja-JP" altLang="en-US" sz="1200" dirty="0"/>
              <a:t>それをもとに効果的なウェブマーケティング方法を考察する．</a:t>
            </a:r>
            <a:endParaRPr kumimoji="1" lang="en-US" altLang="ja-JP" sz="12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9749" y="7649226"/>
            <a:ext cx="639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本研究に使用するデータ</a:t>
            </a:r>
            <a:r>
              <a:rPr lang="ja-JP" altLang="en-US" sz="1200" dirty="0"/>
              <a:t>を収集する</a:t>
            </a:r>
            <a:r>
              <a:rPr lang="ja-JP" altLang="en-US" sz="1200" dirty="0" smtClean="0"/>
              <a:t>ため，はてな</a:t>
            </a:r>
            <a:r>
              <a:rPr lang="ja-JP" altLang="en-US" sz="1200" dirty="0"/>
              <a:t>ブックマークの</a:t>
            </a:r>
            <a:r>
              <a:rPr lang="en-US" altLang="ja-JP" sz="1200" dirty="0"/>
              <a:t>API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用い自動で記事を</a:t>
            </a:r>
            <a:r>
              <a:rPr lang="ja-JP" altLang="en-US" sz="1200" dirty="0"/>
              <a:t>取得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r>
              <a:rPr lang="ja-JP" altLang="en-US" sz="1200" dirty="0" smtClean="0"/>
              <a:t>プログラム</a:t>
            </a:r>
            <a:r>
              <a:rPr lang="ja-JP" altLang="en-US" sz="1200" dirty="0"/>
              <a:t>を制作している．</a:t>
            </a:r>
            <a:endParaRPr kumimoji="1" lang="ja-JP" altLang="en-US" sz="1200" dirty="0"/>
          </a:p>
        </p:txBody>
      </p:sp>
      <p:sp>
        <p:nvSpPr>
          <p:cNvPr id="46" name="円/楕円 45"/>
          <p:cNvSpPr/>
          <p:nvPr/>
        </p:nvSpPr>
        <p:spPr>
          <a:xfrm>
            <a:off x="127898" y="4375249"/>
            <a:ext cx="1562846" cy="5960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はてな</a:t>
            </a:r>
            <a:endParaRPr lang="en-US" altLang="ja-JP" sz="1400" b="1" dirty="0" smtClean="0"/>
          </a:p>
          <a:p>
            <a:pPr algn="ctr"/>
            <a:r>
              <a:rPr lang="ja-JP" altLang="en-US" sz="1400" b="1" dirty="0" smtClean="0"/>
              <a:t>ブックマーク</a:t>
            </a:r>
            <a:endParaRPr kumimoji="1" lang="ja-JP" altLang="en-US" sz="14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606056" y="5507934"/>
            <a:ext cx="788652" cy="3863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64043" y="5461477"/>
            <a:ext cx="788652" cy="3863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17504" y="5415020"/>
            <a:ext cx="788652" cy="3863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記事</a:t>
            </a:r>
            <a:endParaRPr kumimoji="1" lang="ja-JP" altLang="en-US" b="1" dirty="0"/>
          </a:p>
        </p:txBody>
      </p:sp>
      <p:cxnSp>
        <p:nvCxnSpPr>
          <p:cNvPr id="56" name="直線矢印コネクタ 55"/>
          <p:cNvCxnSpPr>
            <a:stCxn id="46" idx="4"/>
            <a:endCxn id="47" idx="0"/>
          </p:cNvCxnSpPr>
          <p:nvPr/>
        </p:nvCxnSpPr>
        <p:spPr>
          <a:xfrm>
            <a:off x="909321" y="4971290"/>
            <a:ext cx="2509" cy="4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05187" y="6400950"/>
            <a:ext cx="808268" cy="373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分析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818355" y="5177436"/>
            <a:ext cx="3219189" cy="899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13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項目の要素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掲載日時</a:t>
            </a:r>
            <a:r>
              <a:rPr lang="en-US" altLang="ja-JP" sz="1050" dirty="0" smtClean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ブックマーク数</a:t>
            </a:r>
            <a:r>
              <a:rPr lang="en-US" altLang="ja-JP" sz="1050" dirty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タイトル</a:t>
            </a:r>
            <a:r>
              <a:rPr lang="en-US" altLang="ja-JP" sz="1050" dirty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ジャンル</a:t>
            </a:r>
            <a:r>
              <a:rPr lang="en-US" altLang="ja-JP" sz="1050" dirty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タグ</a:t>
            </a:r>
            <a:r>
              <a:rPr lang="en-US" altLang="ja-JP" sz="1050" dirty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内容</a:t>
            </a:r>
            <a:r>
              <a:rPr lang="en-US" altLang="ja-JP" sz="1050" dirty="0" smtClean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コメント</a:t>
            </a:r>
            <a:r>
              <a:rPr lang="en-US" altLang="ja-JP" sz="1050" dirty="0" smtClean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記録日時</a:t>
            </a:r>
            <a:r>
              <a:rPr lang="en-US" altLang="ja-JP" sz="1050" dirty="0" smtClean="0">
                <a:solidFill>
                  <a:schemeClr val="tx1"/>
                </a:solidFill>
              </a:rPr>
              <a:t>,URL</a:t>
            </a:r>
            <a:r>
              <a:rPr lang="en-US" altLang="ja-JP" sz="1050" dirty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はてなブックマークでの</a:t>
            </a:r>
            <a:r>
              <a:rPr lang="en-US" altLang="ja-JP" sz="1050" dirty="0" smtClean="0">
                <a:solidFill>
                  <a:schemeClr val="tx1"/>
                </a:solidFill>
              </a:rPr>
              <a:t>URL</a:t>
            </a:r>
            <a:r>
              <a:rPr lang="en-US" altLang="ja-JP" sz="1050" dirty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タイムスタンプ</a:t>
            </a:r>
            <a:r>
              <a:rPr lang="en-US" altLang="ja-JP" sz="1050" dirty="0" smtClean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記事</a:t>
            </a:r>
            <a:r>
              <a:rPr lang="en-US" altLang="ja-JP" sz="1050" dirty="0" smtClean="0">
                <a:solidFill>
                  <a:schemeClr val="tx1"/>
                </a:solidFill>
              </a:rPr>
              <a:t>ID</a:t>
            </a:r>
            <a:r>
              <a:rPr lang="en-US" altLang="ja-JP" sz="1050" dirty="0">
                <a:solidFill>
                  <a:schemeClr val="tx1"/>
                </a:solidFill>
              </a:rPr>
              <a:t>,</a:t>
            </a:r>
            <a:r>
              <a:rPr lang="ja-JP" altLang="en-US" sz="1050" dirty="0" smtClean="0">
                <a:solidFill>
                  <a:schemeClr val="tx1"/>
                </a:solidFill>
              </a:rPr>
              <a:t>ブックマークユーザー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818355" y="4225161"/>
            <a:ext cx="3219189" cy="899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はてなブックマークで公開されている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API</a:t>
            </a:r>
            <a:r>
              <a:rPr kumimoji="1" lang="ja-JP" altLang="en-US" sz="1050" dirty="0" smtClean="0">
                <a:solidFill>
                  <a:schemeClr val="tx1"/>
                </a:solidFill>
              </a:rPr>
              <a:t>を利用し，</a:t>
            </a:r>
            <a:endParaRPr kumimoji="1"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人気記事を定期的に記録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.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818355" y="6135756"/>
            <a:ext cx="3219189" cy="899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13</a:t>
            </a:r>
            <a:r>
              <a:rPr kumimoji="1" lang="ja-JP" altLang="en-US" sz="1050" dirty="0" smtClean="0">
                <a:solidFill>
                  <a:schemeClr val="tx1"/>
                </a:solidFill>
              </a:rPr>
              <a:t>項目の要素をもとに分析し，ウェブマーケティングにおける効果的な手法を考察する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.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9749" y="1715380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私</a:t>
            </a:r>
            <a:r>
              <a:rPr lang="ja-JP" altLang="en-US" sz="1200" dirty="0" smtClean="0"/>
              <a:t>たちの</a:t>
            </a:r>
            <a:r>
              <a:rPr lang="ja-JP" altLang="en-US" sz="1200" dirty="0"/>
              <a:t>周</a:t>
            </a:r>
            <a:r>
              <a:rPr lang="ja-JP" altLang="en-US" sz="1200" dirty="0" smtClean="0"/>
              <a:t>りには多くの情報があふれている．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9749" y="225173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どのような点が情報の取捨選択に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大きな影響をもたらしたのか．</a:t>
            </a:r>
            <a:endParaRPr kumimoji="1" lang="ja-JP" altLang="en-US" sz="1200" dirty="0"/>
          </a:p>
        </p:txBody>
      </p:sp>
      <p:sp>
        <p:nvSpPr>
          <p:cNvPr id="17" name="下矢印 16"/>
          <p:cNvSpPr/>
          <p:nvPr/>
        </p:nvSpPr>
        <p:spPr>
          <a:xfrm>
            <a:off x="1098895" y="1993221"/>
            <a:ext cx="285682" cy="241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248</Words>
  <Application>Microsoft Office PowerPoint</Application>
  <PresentationFormat>A4 210 x 297 mm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endo</cp:lastModifiedBy>
  <cp:revision>84</cp:revision>
  <dcterms:created xsi:type="dcterms:W3CDTF">2014-12-11T05:44:41Z</dcterms:created>
  <dcterms:modified xsi:type="dcterms:W3CDTF">2016-10-07T09:35:26Z</dcterms:modified>
</cp:coreProperties>
</file>