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>
        <p:scale>
          <a:sx n="26" d="100"/>
          <a:sy n="26" d="100"/>
        </p:scale>
        <p:origin x="834" y="1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97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/>
          <p:cNvSpPr/>
          <p:nvPr/>
        </p:nvSpPr>
        <p:spPr>
          <a:xfrm>
            <a:off x="678234" y="13641483"/>
            <a:ext cx="1782861" cy="984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19961" y="9839266"/>
            <a:ext cx="1664276" cy="984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19961" y="4217757"/>
            <a:ext cx="1692160" cy="964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GitHub </a:t>
            </a:r>
            <a:r>
              <a:rPr lang="ja-JP" altLang="en-US" sz="6600" dirty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+mj-lt"/>
              </a:rPr>
              <a:t>における人的資源マネジメント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07" y="2289723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1342081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辻岡大知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2241" y="4038432"/>
            <a:ext cx="20738304" cy="5098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2564" y="5873066"/>
            <a:ext cx="8670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システムエンジニアは高い</a:t>
            </a:r>
            <a:endParaRPr lang="en-US" altLang="ja-JP" sz="3600" dirty="0" smtClean="0"/>
          </a:p>
          <a:p>
            <a:r>
              <a:rPr lang="ja-JP" altLang="en-US" sz="3600" dirty="0" smtClean="0"/>
              <a:t>コミュニケーション能力が</a:t>
            </a:r>
            <a:r>
              <a:rPr lang="ja-JP" altLang="en-US" sz="3600" dirty="0" smtClean="0"/>
              <a:t>必要とされている．</a:t>
            </a:r>
            <a:endParaRPr lang="en-US" altLang="ja-JP" sz="3600" dirty="0"/>
          </a:p>
        </p:txBody>
      </p:sp>
      <p:sp>
        <p:nvSpPr>
          <p:cNvPr id="7" name="角丸四角形 6"/>
          <p:cNvSpPr/>
          <p:nvPr/>
        </p:nvSpPr>
        <p:spPr>
          <a:xfrm>
            <a:off x="548060" y="5456543"/>
            <a:ext cx="8936780" cy="3634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9837092" y="5708571"/>
            <a:ext cx="4824536" cy="2808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004900" y="5335560"/>
            <a:ext cx="5616624" cy="3312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04947" y="6066979"/>
            <a:ext cx="52180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活発に活動している</a:t>
            </a:r>
            <a:endParaRPr kumimoji="1" lang="en-US" altLang="ja-JP" sz="4400" dirty="0" smtClean="0"/>
          </a:p>
          <a:p>
            <a:r>
              <a:rPr kumimoji="1" lang="ja-JP" altLang="en-US" sz="4400" dirty="0" smtClean="0"/>
              <a:t>ユーザは友好関係が</a:t>
            </a:r>
            <a:endParaRPr kumimoji="1" lang="en-US" altLang="ja-JP" sz="4400" dirty="0" smtClean="0"/>
          </a:p>
          <a:p>
            <a:r>
              <a:rPr lang="ja-JP" altLang="en-US" sz="4400" dirty="0" smtClean="0"/>
              <a:t>広いの</a:t>
            </a:r>
            <a:r>
              <a:rPr lang="ja-JP" altLang="en-US" sz="4400" dirty="0"/>
              <a:t>か</a:t>
            </a:r>
            <a:endParaRPr kumimoji="1" lang="ja-JP" altLang="en-US" sz="4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6211" y="4122763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背景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52241" y="9693778"/>
            <a:ext cx="20738304" cy="316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8060" y="9885148"/>
            <a:ext cx="16722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548060" y="10988883"/>
            <a:ext cx="20082444" cy="157959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89435" y="11128433"/>
            <a:ext cx="14515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ソフトウェア開発で活発に活動しているユーザ</a:t>
            </a:r>
            <a:r>
              <a:rPr lang="ja-JP" altLang="en-US" sz="4000" dirty="0" smtClean="0"/>
              <a:t>は</a:t>
            </a:r>
            <a:endParaRPr lang="en-US" altLang="ja-JP" sz="4000" dirty="0" smtClean="0"/>
          </a:p>
          <a:p>
            <a:r>
              <a:rPr lang="ja-JP" altLang="en-US" sz="4000" dirty="0" smtClean="0"/>
              <a:t>コミュニケーション</a:t>
            </a:r>
            <a:r>
              <a:rPr lang="ja-JP" altLang="en-US" sz="4000" dirty="0"/>
              <a:t>能力が高いのではないかという仮説を検証</a:t>
            </a:r>
            <a:r>
              <a:rPr lang="ja-JP" altLang="en-US" sz="4000" dirty="0" smtClean="0"/>
              <a:t>する</a:t>
            </a:r>
            <a:r>
              <a:rPr kumimoji="1" lang="ja-JP" altLang="en-US" sz="4000" dirty="0" smtClean="0"/>
              <a:t>．</a:t>
            </a:r>
            <a:endParaRPr kumimoji="1" lang="en-US" altLang="ja-JP" sz="4000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252241" y="13410622"/>
            <a:ext cx="9584851" cy="16130965"/>
            <a:chOff x="252240" y="13893265"/>
            <a:chExt cx="12961440" cy="4142731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828303" y="13950325"/>
              <a:ext cx="167225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+mj-ea"/>
                  <a:ea typeface="+mj-ea"/>
                </a:rPr>
                <a:t>方法</a:t>
              </a:r>
              <a:endParaRPr kumimoji="1" lang="ja-JP" altLang="en-US" dirty="0">
                <a:latin typeface="+mj-ea"/>
                <a:ea typeface="+mj-ea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847682" y="14300412"/>
              <a:ext cx="11981791" cy="5385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511887" y="14406364"/>
              <a:ext cx="9709455" cy="411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 err="1" smtClean="0"/>
                <a:t>GHTorrent</a:t>
              </a:r>
              <a:r>
                <a:rPr lang="ja-JP" altLang="en-US" sz="3600" dirty="0" smtClean="0"/>
                <a:t>を用いて，</a:t>
              </a:r>
              <a:r>
                <a:rPr lang="en-US" altLang="ja-JP" sz="3600" dirty="0" smtClean="0"/>
                <a:t>Gmail</a:t>
              </a:r>
              <a:r>
                <a:rPr lang="ja-JP" altLang="en-US" sz="3600" dirty="0" smtClean="0"/>
                <a:t>アドレスを</a:t>
              </a:r>
              <a:endParaRPr lang="en-US" altLang="ja-JP" sz="3600" dirty="0" smtClean="0"/>
            </a:p>
            <a:p>
              <a:r>
                <a:rPr lang="ja-JP" altLang="en-US" sz="3600" dirty="0" smtClean="0"/>
                <a:t>登録しているユーザを抽出する．</a:t>
              </a:r>
              <a:endParaRPr kumimoji="1" lang="ja-JP" altLang="en-US" sz="36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52240" y="13893265"/>
              <a:ext cx="12961440" cy="41427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686552" y="20320063"/>
            <a:ext cx="10303993" cy="9221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35725" y="20380495"/>
            <a:ext cx="4169175" cy="984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0621394" y="13410622"/>
            <a:ext cx="10369152" cy="6352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053440" y="13771835"/>
            <a:ext cx="3223592" cy="984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進捗状況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1130698" y="16521422"/>
            <a:ext cx="8857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仮想環境にて</a:t>
            </a:r>
            <a:r>
              <a:rPr kumimoji="1" lang="en-US" altLang="ja-JP" sz="4000" dirty="0" err="1" smtClean="0"/>
              <a:t>GHTorrent</a:t>
            </a:r>
            <a:r>
              <a:rPr kumimoji="1" lang="ja-JP" altLang="en-US" sz="4000" dirty="0" smtClean="0"/>
              <a:t>を使用してみた．</a:t>
            </a:r>
            <a:endParaRPr kumimoji="1" lang="ja-JP" altLang="en-US" sz="4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89435" y="7580002"/>
            <a:ext cx="6377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本当</a:t>
            </a:r>
            <a:r>
              <a:rPr lang="ja-JP" altLang="en-US" sz="3600" dirty="0" smtClean="0"/>
              <a:t>にコミュニケーション能力が</a:t>
            </a:r>
            <a:endParaRPr lang="en-US" altLang="ja-JP" sz="3600" dirty="0" smtClean="0"/>
          </a:p>
          <a:p>
            <a:r>
              <a:rPr lang="ja-JP" altLang="en-US" sz="3600" dirty="0" smtClean="0"/>
              <a:t>必要とされているのか．</a:t>
            </a:r>
            <a:endParaRPr kumimoji="1" lang="ja-JP" altLang="en-US" sz="3600" dirty="0"/>
          </a:p>
        </p:txBody>
      </p:sp>
      <p:sp>
        <p:nvSpPr>
          <p:cNvPr id="53" name="角丸四角形 52"/>
          <p:cNvSpPr/>
          <p:nvPr/>
        </p:nvSpPr>
        <p:spPr>
          <a:xfrm>
            <a:off x="756296" y="18812395"/>
            <a:ext cx="8860410" cy="2159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83737" y="19100427"/>
            <a:ext cx="73420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Google+</a:t>
            </a:r>
            <a:r>
              <a:rPr kumimoji="1" lang="ja-JP" altLang="en-US" sz="3600" dirty="0" smtClean="0"/>
              <a:t>を用いて活発に活動している</a:t>
            </a:r>
            <a:endParaRPr kumimoji="1" lang="en-US" altLang="ja-JP" sz="3600" dirty="0" smtClean="0"/>
          </a:p>
          <a:p>
            <a:r>
              <a:rPr lang="ja-JP" altLang="en-US" sz="3600" dirty="0"/>
              <a:t>ユーザ</a:t>
            </a:r>
            <a:r>
              <a:rPr lang="ja-JP" altLang="en-US" sz="3600" dirty="0" smtClean="0"/>
              <a:t>のフォロワー数や投稿頻度を</a:t>
            </a:r>
            <a:endParaRPr lang="en-US" altLang="ja-JP" sz="3600" dirty="0" smtClean="0"/>
          </a:p>
          <a:p>
            <a:r>
              <a:rPr lang="ja-JP" altLang="en-US" sz="3600" dirty="0" smtClean="0"/>
              <a:t>調査する</a:t>
            </a:r>
            <a:endParaRPr kumimoji="1" lang="ja-JP" altLang="en-US" sz="3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60352" y="22916851"/>
            <a:ext cx="75328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抽出したフォロワーと</a:t>
            </a:r>
            <a:r>
              <a:rPr kumimoji="1" lang="en-US" altLang="ja-JP" sz="3600" dirty="0" smtClean="0"/>
              <a:t>Google+</a:t>
            </a:r>
            <a:r>
              <a:rPr kumimoji="1" lang="ja-JP" altLang="en-US" sz="3600" dirty="0" smtClean="0"/>
              <a:t>における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フォロワー数と投稿頻度の関係性を</a:t>
            </a:r>
            <a:endParaRPr kumimoji="1" lang="en-US" altLang="ja-JP" sz="3600" dirty="0" smtClean="0"/>
          </a:p>
          <a:p>
            <a:r>
              <a:rPr lang="ja-JP" altLang="en-US" sz="3600" dirty="0"/>
              <a:t>調査</a:t>
            </a:r>
            <a:r>
              <a:rPr lang="ja-JP" altLang="en-US" sz="3600" dirty="0" smtClean="0"/>
              <a:t>する．</a:t>
            </a:r>
            <a:endParaRPr kumimoji="1" lang="ja-JP" altLang="en-US" sz="36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1053440" y="17846950"/>
            <a:ext cx="8907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しかし</a:t>
            </a:r>
            <a:r>
              <a:rPr kumimoji="1" lang="en-US" altLang="ja-JP" sz="4000" dirty="0" err="1" smtClean="0"/>
              <a:t>GHTorrent</a:t>
            </a:r>
            <a:r>
              <a:rPr kumimoji="1" lang="ja-JP" altLang="en-US" sz="4000" dirty="0" smtClean="0"/>
              <a:t>を使用できる段階までは</a:t>
            </a:r>
            <a:endParaRPr kumimoji="1" lang="en-US" altLang="ja-JP" sz="4000" dirty="0" smtClean="0"/>
          </a:p>
          <a:p>
            <a:r>
              <a:rPr lang="ja-JP" altLang="en-US" sz="4000" dirty="0"/>
              <a:t>進</a:t>
            </a:r>
            <a:r>
              <a:rPr lang="ja-JP" altLang="en-US" sz="4000" dirty="0" smtClean="0"/>
              <a:t>んでいない．</a:t>
            </a:r>
            <a:endParaRPr kumimoji="1" lang="ja-JP" altLang="en-US" sz="4000" dirty="0"/>
          </a:p>
        </p:txBody>
      </p:sp>
      <p:sp>
        <p:nvSpPr>
          <p:cNvPr id="61" name="角丸四角形 60"/>
          <p:cNvSpPr/>
          <p:nvPr/>
        </p:nvSpPr>
        <p:spPr>
          <a:xfrm>
            <a:off x="756296" y="22628819"/>
            <a:ext cx="8860410" cy="21597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下矢印 57"/>
          <p:cNvSpPr/>
          <p:nvPr/>
        </p:nvSpPr>
        <p:spPr>
          <a:xfrm>
            <a:off x="3139348" y="17300227"/>
            <a:ext cx="4027153" cy="1306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下矢印 61"/>
          <p:cNvSpPr/>
          <p:nvPr/>
        </p:nvSpPr>
        <p:spPr>
          <a:xfrm>
            <a:off x="3281871" y="21188659"/>
            <a:ext cx="4027153" cy="1306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図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5" y="25076585"/>
            <a:ext cx="8763540" cy="4096318"/>
          </a:xfrm>
          <a:prstGeom prst="rect">
            <a:avLst/>
          </a:prstGeom>
        </p:spPr>
      </p:pic>
      <p:sp>
        <p:nvSpPr>
          <p:cNvPr id="65" name="テキスト ボックス 64"/>
          <p:cNvSpPr txBox="1"/>
          <p:nvPr/>
        </p:nvSpPr>
        <p:spPr>
          <a:xfrm>
            <a:off x="11053440" y="15313517"/>
            <a:ext cx="841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Vagrant</a:t>
            </a:r>
            <a:r>
              <a:rPr kumimoji="1" lang="ja-JP" altLang="en-US" sz="4000" dirty="0" smtClean="0"/>
              <a:t>を用いて仮想環境を構築した．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835725" y="21836731"/>
            <a:ext cx="10318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・</a:t>
            </a:r>
            <a:r>
              <a:rPr kumimoji="1" lang="en-US" altLang="ja-JP" sz="4800" dirty="0" err="1" smtClean="0"/>
              <a:t>GHTorret</a:t>
            </a:r>
            <a:r>
              <a:rPr lang="ja-JP" altLang="en-US" sz="4800" dirty="0" smtClean="0"/>
              <a:t>を使用できるよう準備を行う．</a:t>
            </a:r>
            <a:endParaRPr kumimoji="1" lang="ja-JP" altLang="en-US" sz="48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0839140" y="23060867"/>
            <a:ext cx="7919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・</a:t>
            </a:r>
            <a:r>
              <a:rPr kumimoji="1" lang="en-US" altLang="ja-JP" sz="4800" dirty="0" smtClean="0"/>
              <a:t>Gmail</a:t>
            </a:r>
            <a:r>
              <a:rPr kumimoji="1" lang="ja-JP" altLang="en-US" sz="4800" dirty="0" smtClean="0"/>
              <a:t>アドレスを登録している</a:t>
            </a:r>
            <a:endParaRPr kumimoji="1" lang="en-US" altLang="ja-JP" sz="4800" dirty="0" smtClean="0"/>
          </a:p>
          <a:p>
            <a:r>
              <a:rPr kumimoji="1" lang="ja-JP" altLang="en-US" sz="4800" dirty="0" smtClean="0"/>
              <a:t>　ユーザを抽出する．</a:t>
            </a:r>
            <a:endParaRPr kumimoji="1" lang="ja-JP" altLang="en-US" sz="4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0837416" y="24875583"/>
            <a:ext cx="101313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・</a:t>
            </a:r>
            <a:r>
              <a:rPr kumimoji="1" lang="en-US" altLang="ja-JP" sz="4800" dirty="0" smtClean="0"/>
              <a:t>Google+</a:t>
            </a:r>
            <a:r>
              <a:rPr lang="ja-JP" altLang="en-US" sz="4800" dirty="0" smtClean="0"/>
              <a:t>におけるユーザの</a:t>
            </a:r>
            <a:endParaRPr lang="en-US" altLang="ja-JP" sz="4800" dirty="0" smtClean="0"/>
          </a:p>
          <a:p>
            <a:r>
              <a:rPr lang="ja-JP" altLang="en-US" sz="4800" dirty="0" smtClean="0"/>
              <a:t>　フォロワー数と投稿頻度を調査する．</a:t>
            </a:r>
            <a:endParaRPr kumimoji="1" lang="ja-JP" altLang="en-US" sz="48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0835725" y="26805283"/>
            <a:ext cx="667522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・仮説の検証を行う．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950356" y="28173435"/>
            <a:ext cx="601959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・論文を執筆する．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1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16755</TotalTime>
  <Words>196</Words>
  <Application>Microsoft Office PowerPoint</Application>
  <PresentationFormat>ユーザー設定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tsujioka</cp:lastModifiedBy>
  <cp:revision>135</cp:revision>
  <cp:lastPrinted>2015-12-16T19:36:49Z</cp:lastPrinted>
  <dcterms:created xsi:type="dcterms:W3CDTF">2012-09-17T17:26:59Z</dcterms:created>
  <dcterms:modified xsi:type="dcterms:W3CDTF">2016-10-07T01:42:45Z</dcterms:modified>
</cp:coreProperties>
</file>