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1386800" cy="30279975"/>
  <p:notesSz cx="6858000" cy="9144000"/>
  <p:custDataLst>
    <p:tags r:id="rId3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1" d="100"/>
          <a:sy n="21" d="100"/>
        </p:scale>
        <p:origin x="96" y="4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42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矢印 10"/>
          <p:cNvSpPr/>
          <p:nvPr/>
        </p:nvSpPr>
        <p:spPr>
          <a:xfrm rot="10800000">
            <a:off x="5272578" y="6910878"/>
            <a:ext cx="1592583" cy="1253131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0539" y="522363"/>
            <a:ext cx="20474274" cy="129838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500" kern="0" dirty="0" smtClean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Wikipedia</a:t>
            </a:r>
            <a:r>
              <a:rPr lang="ja-JP" altLang="en-US" sz="6500" kern="0" dirty="0" smtClean="0">
                <a:solidFill>
                  <a:srgbClr val="975C1E"/>
                </a:solidFill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Bookman Old Style"/>
                <a:ea typeface="HG明朝E"/>
              </a:rPr>
              <a:t>の履歴データ解析</a:t>
            </a:r>
            <a:endParaRPr lang="ja-JP" altLang="en-US" sz="65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69761" y="1890976"/>
            <a:ext cx="19617039" cy="109833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200" b="1" dirty="0" smtClean="0">
                <a:latin typeface="+mn-ea"/>
              </a:rPr>
              <a:t>PM</a:t>
            </a:r>
            <a:r>
              <a:rPr lang="ja-JP" altLang="en-US" sz="5200" b="1" dirty="0" smtClean="0">
                <a:latin typeface="+mn-ea"/>
              </a:rPr>
              <a:t>コース</a:t>
            </a:r>
            <a:r>
              <a:rPr lang="ja-JP" altLang="en-US" sz="5200" b="1" dirty="0">
                <a:latin typeface="+mn-ea"/>
              </a:rPr>
              <a:t>　矢吹研究室　</a:t>
            </a:r>
            <a:r>
              <a:rPr lang="en-US" altLang="ja-JP" sz="5200" b="1" dirty="0">
                <a:latin typeface="+mn-ea"/>
              </a:rPr>
              <a:t>1242005</a:t>
            </a:r>
            <a:r>
              <a:rPr lang="ja-JP" altLang="en-US" sz="5200" b="1" dirty="0">
                <a:latin typeface="+mn-ea"/>
              </a:rPr>
              <a:t>　石井康之</a:t>
            </a:r>
          </a:p>
        </p:txBody>
      </p:sp>
      <p:sp>
        <p:nvSpPr>
          <p:cNvPr id="5" name="円/楕円 4"/>
          <p:cNvSpPr/>
          <p:nvPr/>
        </p:nvSpPr>
        <p:spPr>
          <a:xfrm>
            <a:off x="2317123" y="5139395"/>
            <a:ext cx="7503492" cy="16230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Wikipedia</a:t>
            </a:r>
            <a:endParaRPr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47532" y="8287034"/>
            <a:ext cx="11442669" cy="1244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XML dump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に</a:t>
            </a:r>
            <a:r>
              <a:rPr kumimoji="1" lang="ja-JP" altLang="en-US" sz="4800" dirty="0" smtClean="0">
                <a:solidFill>
                  <a:schemeClr val="tx1"/>
                </a:solidFill>
                <a:latin typeface="+mn-ea"/>
              </a:rPr>
              <a:t>履歴データを提供している</a:t>
            </a:r>
            <a:endParaRPr kumimoji="1"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右矢印 20"/>
          <p:cNvSpPr/>
          <p:nvPr/>
        </p:nvSpPr>
        <p:spPr>
          <a:xfrm rot="5400000">
            <a:off x="5485547" y="9421049"/>
            <a:ext cx="1166642" cy="18073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651" y="4598522"/>
            <a:ext cx="8503106" cy="7835189"/>
          </a:xfrm>
          <a:prstGeom prst="rect">
            <a:avLst/>
          </a:prstGeom>
        </p:spPr>
      </p:pic>
      <p:sp>
        <p:nvSpPr>
          <p:cNvPr id="22" name="角丸四角形 21"/>
          <p:cNvSpPr/>
          <p:nvPr/>
        </p:nvSpPr>
        <p:spPr>
          <a:xfrm>
            <a:off x="821466" y="10934511"/>
            <a:ext cx="10494803" cy="13310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  <a:latin typeface="+mn-ea"/>
              </a:rPr>
              <a:t>データは膨大で</a:t>
            </a:r>
            <a:r>
              <a:rPr kumimoji="1" lang="ja-JP" altLang="en-US" sz="48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扱う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のが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困難</a:t>
            </a:r>
            <a:endParaRPr kumimoji="1"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90877" y="14613399"/>
            <a:ext cx="19893598" cy="1868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Wikipedia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の履歴データを扱えるようになるために，ビッグデータを解析できる技術を取得することを目指す．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ホームベース 28"/>
          <p:cNvSpPr/>
          <p:nvPr/>
        </p:nvSpPr>
        <p:spPr>
          <a:xfrm>
            <a:off x="400539" y="12908379"/>
            <a:ext cx="3452101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</a:rPr>
              <a:t>目的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57705" y="3532084"/>
            <a:ext cx="3452101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>
                <a:solidFill>
                  <a:schemeClr val="tx1"/>
                </a:solidFill>
              </a:rPr>
              <a:t>背景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32" name="ホームベース 31"/>
          <p:cNvSpPr/>
          <p:nvPr/>
        </p:nvSpPr>
        <p:spPr>
          <a:xfrm>
            <a:off x="400539" y="17064155"/>
            <a:ext cx="4316198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</a:rPr>
              <a:t>研究</a:t>
            </a:r>
            <a:r>
              <a:rPr lang="ja-JP" altLang="en-US" sz="6000" dirty="0">
                <a:solidFill>
                  <a:schemeClr val="tx1"/>
                </a:solidFill>
              </a:rPr>
              <a:t>方法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276635" y="18793750"/>
            <a:ext cx="18722082" cy="1988698"/>
            <a:chOff x="4870487" y="-240442"/>
            <a:chExt cx="7306588" cy="2033757"/>
          </a:xfrm>
        </p:grpSpPr>
        <p:sp>
          <p:nvSpPr>
            <p:cNvPr id="34" name="雲 33"/>
            <p:cNvSpPr/>
            <p:nvPr/>
          </p:nvSpPr>
          <p:spPr>
            <a:xfrm>
              <a:off x="4870487" y="-167237"/>
              <a:ext cx="2605377" cy="18873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+mn-ea"/>
                </a:rPr>
                <a:t>Wikipedia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4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4800" dirty="0" smtClean="0">
                  <a:solidFill>
                    <a:schemeClr val="tx1"/>
                  </a:solidFill>
                  <a:latin typeface="+mn-ea"/>
                </a:rPr>
                <a:t>履歴データ</a:t>
              </a:r>
              <a:endParaRPr kumimoji="1" lang="ja-JP" altLang="en-US" sz="4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9775411" y="-240442"/>
              <a:ext cx="2401664" cy="203375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  <a:latin typeface="+mn-ea"/>
                </a:rPr>
                <a:t>履歴データを</a:t>
              </a:r>
              <a:endParaRPr kumimoji="1" lang="en-US" altLang="ja-JP" sz="48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ja-JP" altLang="en-US" sz="4800" dirty="0" smtClean="0">
                  <a:solidFill>
                    <a:schemeClr val="tx1"/>
                  </a:solidFill>
                  <a:latin typeface="+mn-ea"/>
                </a:rPr>
                <a:t>取得</a:t>
              </a:r>
              <a:r>
                <a:rPr kumimoji="1" lang="ja-JP" altLang="en-US" sz="4800" dirty="0" smtClean="0">
                  <a:solidFill>
                    <a:schemeClr val="tx1"/>
                  </a:solidFill>
                  <a:latin typeface="+mn-ea"/>
                </a:rPr>
                <a:t>・解析</a:t>
              </a:r>
              <a:endParaRPr kumimoji="1" lang="ja-JP" altLang="en-US" sz="4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8" name="右矢印 37"/>
          <p:cNvSpPr/>
          <p:nvPr/>
        </p:nvSpPr>
        <p:spPr>
          <a:xfrm>
            <a:off x="8702950" y="18310731"/>
            <a:ext cx="4417784" cy="29547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BigQuery</a:t>
            </a:r>
          </a:p>
          <a:p>
            <a:pPr algn="ct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を使用</a:t>
            </a:r>
            <a:endParaRPr kumimoji="1" lang="ja-JP" altLang="en-US" sz="4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ホームベース 42"/>
          <p:cNvSpPr/>
          <p:nvPr/>
        </p:nvSpPr>
        <p:spPr>
          <a:xfrm>
            <a:off x="457705" y="21771994"/>
            <a:ext cx="6571982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>
                <a:solidFill>
                  <a:schemeClr val="tx1"/>
                </a:solidFill>
              </a:rPr>
              <a:t>現在</a:t>
            </a:r>
            <a:r>
              <a:rPr lang="ja-JP" altLang="en-US" sz="6000" dirty="0" smtClean="0">
                <a:solidFill>
                  <a:schemeClr val="tx1"/>
                </a:solidFill>
              </a:rPr>
              <a:t>の進捗状況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94014" y="23339153"/>
            <a:ext cx="9739346" cy="6490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処理テストとして，差し戻しの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履歴データを取得した．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38" y="23689947"/>
            <a:ext cx="5649113" cy="3829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5" name="ホームベース 44"/>
          <p:cNvSpPr/>
          <p:nvPr/>
        </p:nvSpPr>
        <p:spPr>
          <a:xfrm>
            <a:off x="12050441" y="21771993"/>
            <a:ext cx="5123679" cy="132239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6000" dirty="0" smtClean="0">
                <a:solidFill>
                  <a:schemeClr val="tx1"/>
                </a:solidFill>
              </a:rPr>
              <a:t>今後の計画</a:t>
            </a:r>
            <a:endParaRPr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1900374" y="23689947"/>
            <a:ext cx="8974439" cy="4415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Wikipedia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の全編集履歴データをダウンロードする．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引き続き</a:t>
            </a:r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BigQuery</a:t>
            </a:r>
            <a:r>
              <a:rPr lang="ja-JP" altLang="en-US" sz="4800" dirty="0" err="1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または</a:t>
            </a:r>
            <a:r>
              <a:rPr lang="en-US" altLang="ja-JP" sz="4800" dirty="0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を用いて解析する．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7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458</TotalTime>
  <Words>107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HGｺﾞｼｯｸM</vt:lpstr>
      <vt:lpstr>HG明朝E</vt:lpstr>
      <vt:lpstr>Bookman Old Style</vt:lpstr>
      <vt:lpstr>Georgia</vt:lpstr>
      <vt:lpstr>Trebuchet MS</vt:lpstr>
      <vt:lpstr>Wingdings</vt:lpstr>
      <vt:lpstr>スリップストリーム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ishii</cp:lastModifiedBy>
  <cp:revision>60</cp:revision>
  <dcterms:created xsi:type="dcterms:W3CDTF">2012-09-17T17:26:59Z</dcterms:created>
  <dcterms:modified xsi:type="dcterms:W3CDTF">2014-12-10T11:19:04Z</dcterms:modified>
</cp:coreProperties>
</file>