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498" y="35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43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10EBD-A985-47A7-B0AE-DCB2D7B8D3A0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A397F-75F0-44D8-AC16-D7394D89A46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A397F-75F0-44D8-AC16-D7394D89A46A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A397F-75F0-44D8-AC16-D7394D89A46A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385762" y="7133203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タイトル 28"/>
          <p:cNvSpPr>
            <a:spLocks noGrp="1"/>
          </p:cNvSpPr>
          <p:nvPr>
            <p:ph type="ctrTitle"/>
          </p:nvPr>
        </p:nvSpPr>
        <p:spPr>
          <a:xfrm>
            <a:off x="285750" y="6471216"/>
            <a:ext cx="6343650" cy="1629833"/>
          </a:xfrm>
        </p:spPr>
        <p:txBody>
          <a:bodyPr anchor="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85750" y="5181600"/>
            <a:ext cx="6343650" cy="12192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16" name="日付プレースホル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2" name="フッター プレースホル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スライド番号プレースホルダ 14"/>
          <p:cNvSpPr>
            <a:spLocks noGrp="1"/>
          </p:cNvSpPr>
          <p:nvPr>
            <p:ph type="sldNum" sz="quarter" idx="12"/>
          </p:nvPr>
        </p:nvSpPr>
        <p:spPr>
          <a:xfrm>
            <a:off x="6172200" y="8631936"/>
            <a:ext cx="569214" cy="329184"/>
          </a:xfrm>
        </p:spPr>
        <p:txBody>
          <a:bodyPr/>
          <a:lstStyle/>
          <a:p>
            <a:fld id="{BFB71114-90E7-47B7-868B-D4E8D0AE8B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1114-90E7-47B7-868B-D4E8D0AE8B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143500" y="732369"/>
            <a:ext cx="1371600" cy="780203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732369"/>
            <a:ext cx="4686300" cy="7802033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1114-90E7-47B7-868B-D4E8D0AE8B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7" name="コンテンツ プレースホル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>
          <a:xfrm>
            <a:off x="2686050" y="101601"/>
            <a:ext cx="2171700" cy="38523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スライド番号プレースホルダ 15"/>
          <p:cNvSpPr>
            <a:spLocks noGrp="1"/>
          </p:cNvSpPr>
          <p:nvPr>
            <p:ph type="sldNum" sz="quarter" idx="12"/>
          </p:nvPr>
        </p:nvSpPr>
        <p:spPr>
          <a:xfrm>
            <a:off x="6172200" y="8631936"/>
            <a:ext cx="569214" cy="329184"/>
          </a:xfrm>
        </p:spPr>
        <p:txBody>
          <a:bodyPr/>
          <a:lstStyle/>
          <a:p>
            <a:fld id="{BFB71114-90E7-47B7-868B-D4E8D0AE8B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385762" y="4593203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テキスト プレースホルダ 5"/>
          <p:cNvSpPr>
            <a:spLocks noGrp="1"/>
          </p:cNvSpPr>
          <p:nvPr>
            <p:ph type="body" idx="1"/>
          </p:nvPr>
        </p:nvSpPr>
        <p:spPr>
          <a:xfrm>
            <a:off x="285750" y="2235200"/>
            <a:ext cx="6343650" cy="16256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9" name="日付プレースホル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11" name="フッター プレースホル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スライド番号プレースホル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1114-90E7-47B7-868B-D4E8D0AE8B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35356" y="3929447"/>
            <a:ext cx="6515100" cy="1579767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9"/>
          <p:cNvSpPr>
            <a:spLocks noGrp="1"/>
          </p:cNvSpPr>
          <p:nvPr>
            <p:ph type="title"/>
          </p:nvPr>
        </p:nvSpPr>
        <p:spPr>
          <a:xfrm>
            <a:off x="226314" y="609600"/>
            <a:ext cx="6515100" cy="1121664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4" name="コンテンツ プレースホルダ 13"/>
          <p:cNvSpPr>
            <a:spLocks noGrp="1"/>
          </p:cNvSpPr>
          <p:nvPr>
            <p:ph sz="half" idx="1"/>
          </p:nvPr>
        </p:nvSpPr>
        <p:spPr>
          <a:xfrm>
            <a:off x="228600" y="2133600"/>
            <a:ext cx="3143250" cy="629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half" idx="2"/>
          </p:nvPr>
        </p:nvSpPr>
        <p:spPr>
          <a:xfrm>
            <a:off x="3486150" y="2133600"/>
            <a:ext cx="3257550" cy="629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スライド番号プレースホル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1114-90E7-47B7-868B-D4E8D0AE8B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28"/>
          <p:cNvSpPr>
            <a:spLocks noGrp="1"/>
          </p:cNvSpPr>
          <p:nvPr>
            <p:ph type="title"/>
          </p:nvPr>
        </p:nvSpPr>
        <p:spPr>
          <a:xfrm>
            <a:off x="228600" y="7213600"/>
            <a:ext cx="6457950" cy="117686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211083" y="889000"/>
            <a:ext cx="3217917" cy="853016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25" name="テキスト プレースホルダ 24"/>
          <p:cNvSpPr>
            <a:spLocks noGrp="1"/>
          </p:cNvSpPr>
          <p:nvPr>
            <p:ph type="body" sz="half" idx="3"/>
          </p:nvPr>
        </p:nvSpPr>
        <p:spPr>
          <a:xfrm>
            <a:off x="3483769" y="889000"/>
            <a:ext cx="3219181" cy="853016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211083" y="1754717"/>
            <a:ext cx="3217917" cy="5255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8" name="コンテンツ プレースホルダ 27"/>
          <p:cNvSpPr>
            <a:spLocks noGrp="1"/>
          </p:cNvSpPr>
          <p:nvPr>
            <p:ph sz="quarter" idx="4"/>
          </p:nvPr>
        </p:nvSpPr>
        <p:spPr>
          <a:xfrm>
            <a:off x="3486548" y="1754717"/>
            <a:ext cx="3216402" cy="5255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172200" y="8636000"/>
            <a:ext cx="571500" cy="329184"/>
          </a:xfrm>
        </p:spPr>
        <p:txBody>
          <a:bodyPr/>
          <a:lstStyle/>
          <a:p>
            <a:fld id="{BFB71114-90E7-47B7-868B-D4E8D0AE8B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385762" y="8026401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 29"/>
          <p:cNvSpPr>
            <a:spLocks noGrp="1"/>
          </p:cNvSpPr>
          <p:nvPr>
            <p:ph type="title"/>
          </p:nvPr>
        </p:nvSpPr>
        <p:spPr>
          <a:xfrm>
            <a:off x="226314" y="609600"/>
            <a:ext cx="6515100" cy="1121664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21" name="フッター プレースホル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1114-90E7-47B7-868B-D4E8D0AE8B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24" name="フッター プレースホル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1114-90E7-47B7-868B-D4E8D0AE8B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385762" y="7798823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342900" y="7315200"/>
            <a:ext cx="6343650" cy="694267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6" name="テキスト プレースホルダ 25"/>
          <p:cNvSpPr>
            <a:spLocks noGrp="1"/>
          </p:cNvSpPr>
          <p:nvPr>
            <p:ph type="body" idx="2"/>
          </p:nvPr>
        </p:nvSpPr>
        <p:spPr>
          <a:xfrm>
            <a:off x="342900" y="812800"/>
            <a:ext cx="2256235" cy="64008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4" name="コンテンツ プレースホルダ 13"/>
          <p:cNvSpPr>
            <a:spLocks noGrp="1"/>
          </p:cNvSpPr>
          <p:nvPr>
            <p:ph sz="half" idx="1"/>
          </p:nvPr>
        </p:nvSpPr>
        <p:spPr>
          <a:xfrm>
            <a:off x="2681287" y="812800"/>
            <a:ext cx="4005263" cy="6400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29" name="フッター プレースホル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1114-90E7-47B7-868B-D4E8D0AE8B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図プレースホルダ 12"/>
          <p:cNvSpPr>
            <a:spLocks noGrp="1"/>
          </p:cNvSpPr>
          <p:nvPr>
            <p:ph type="pic" idx="1"/>
          </p:nvPr>
        </p:nvSpPr>
        <p:spPr>
          <a:xfrm>
            <a:off x="2628900" y="822179"/>
            <a:ext cx="3771900" cy="48768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スライド番号プレースホル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1114-90E7-47B7-868B-D4E8D0AE8B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7" name="タイトル 16"/>
          <p:cNvSpPr>
            <a:spLocks noGrp="1"/>
          </p:cNvSpPr>
          <p:nvPr>
            <p:ph type="title"/>
          </p:nvPr>
        </p:nvSpPr>
        <p:spPr>
          <a:xfrm>
            <a:off x="285750" y="6658347"/>
            <a:ext cx="4400550" cy="696384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6" name="テキスト プレースホルダ 25"/>
          <p:cNvSpPr>
            <a:spLocks noGrp="1"/>
          </p:cNvSpPr>
          <p:nvPr>
            <p:ph type="body" sz="half" idx="2"/>
          </p:nvPr>
        </p:nvSpPr>
        <p:spPr>
          <a:xfrm>
            <a:off x="285750" y="7377624"/>
            <a:ext cx="4400550" cy="1024467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385762" y="1401198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テキスト プレースホルダ 7"/>
          <p:cNvSpPr>
            <a:spLocks noGrp="1"/>
          </p:cNvSpPr>
          <p:nvPr>
            <p:ph type="body" idx="1"/>
          </p:nvPr>
        </p:nvSpPr>
        <p:spPr>
          <a:xfrm>
            <a:off x="228600" y="2072217"/>
            <a:ext cx="6515100" cy="603461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1" name="日付プレースホルダ 10"/>
          <p:cNvSpPr>
            <a:spLocks noGrp="1"/>
          </p:cNvSpPr>
          <p:nvPr>
            <p:ph type="dt" sz="half" idx="2"/>
          </p:nvPr>
        </p:nvSpPr>
        <p:spPr>
          <a:xfrm>
            <a:off x="4857750" y="101601"/>
            <a:ext cx="1885950" cy="38523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9177AAC-7940-4A15-8CF8-357C9763D102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28" name="フッター プレースホルダ 27"/>
          <p:cNvSpPr>
            <a:spLocks noGrp="1"/>
          </p:cNvSpPr>
          <p:nvPr>
            <p:ph type="ftr" sz="quarter" idx="3"/>
          </p:nvPr>
        </p:nvSpPr>
        <p:spPr>
          <a:xfrm>
            <a:off x="2343150" y="101601"/>
            <a:ext cx="2514600" cy="385233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4"/>
          </p:nvPr>
        </p:nvSpPr>
        <p:spPr>
          <a:xfrm>
            <a:off x="6172200" y="8636001"/>
            <a:ext cx="571500" cy="325967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FB71114-90E7-47B7-868B-D4E8D0AE8B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タイトル プレースホルダ 9"/>
          <p:cNvSpPr>
            <a:spLocks noGrp="1"/>
          </p:cNvSpPr>
          <p:nvPr>
            <p:ph type="title"/>
          </p:nvPr>
        </p:nvSpPr>
        <p:spPr>
          <a:xfrm>
            <a:off x="228600" y="609600"/>
            <a:ext cx="6515100" cy="1117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385762" y="1401198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385762" y="1410649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1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1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hyperlink" Target="http://f.hatena.ne.jp/tsuchinoko118/201212171803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3717032" y="1907704"/>
            <a:ext cx="2952328" cy="3600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08720" y="1907704"/>
            <a:ext cx="2016224" cy="3600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260648" y="179512"/>
            <a:ext cx="6408712" cy="86409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0648" y="251520"/>
            <a:ext cx="633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タッチデバイスを用いた自動車運転サポートシステムに関する研究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2656" y="683568"/>
            <a:ext cx="626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ソフトウェア開発管理　矢吹研究室　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0942013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伊藤　貴文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692696" y="1259632"/>
            <a:ext cx="6048672" cy="417646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40768" y="125963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自動車体験を向上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させる情報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技術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は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大きく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ja-JP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つに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分けられる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36712" y="190770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①</a:t>
            </a:r>
            <a:r>
              <a:rPr lang="ja-JP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運転</a:t>
            </a:r>
            <a:r>
              <a:rPr lang="ja-JP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支援技術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645024" y="1907704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</a:t>
            </a:r>
            <a:r>
              <a:rPr lang="ja-JP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コミュニケーション</a:t>
            </a:r>
            <a:r>
              <a:rPr lang="ja-JP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支援技術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08720" y="2267744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・衝突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被害軽減ブレーキ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・レーンキープアシスト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61048" y="2339752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・カーナビゲーション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・ハンズフリー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通話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00808" y="449999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導入するためには，その技術を</a:t>
            </a:r>
            <a:r>
              <a:rPr lang="ja-JP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採用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して</a:t>
            </a:r>
            <a:r>
              <a:rPr lang="ja-JP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いるメーカーの</a:t>
            </a:r>
            <a:r>
              <a:rPr lang="ja-JP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新車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や専用端末</a:t>
            </a:r>
            <a:r>
              <a:rPr lang="ja-JP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を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購入</a:t>
            </a:r>
            <a:r>
              <a:rPr lang="ja-JP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するしかないという欠点があった．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908720" y="5724128"/>
            <a:ext cx="5760640" cy="13681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52736" y="6084168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新車を購入しなくて</a:t>
            </a:r>
            <a:r>
              <a:rPr lang="ja-JP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も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コミュニケーションを</a:t>
            </a:r>
            <a:endParaRPr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支援する技術を</a:t>
            </a:r>
            <a:r>
              <a:rPr lang="ja-JP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実現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しよう！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437112" y="7668344"/>
            <a:ext cx="2016224" cy="3600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836712" y="7668344"/>
            <a:ext cx="2880320" cy="3600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692696" y="7452320"/>
            <a:ext cx="6048672" cy="151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4704" y="7668344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①スマートデバイスを利用する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382344" y="7668344"/>
            <a:ext cx="247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SNS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と連携する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64704" y="810039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GPS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や加速度センサーが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ある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64704" y="84604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・通信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ができる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193704" y="8100392"/>
            <a:ext cx="29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SNS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を利用する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（データを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SNS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に蓄積）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4" name="図 43" descr="http://www.subaru.jp/eyesight/function/img/img_0_0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720" y="3203848"/>
            <a:ext cx="187220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下矢印 21"/>
          <p:cNvSpPr/>
          <p:nvPr/>
        </p:nvSpPr>
        <p:spPr>
          <a:xfrm>
            <a:off x="2780928" y="3635896"/>
            <a:ext cx="1656184" cy="864096"/>
          </a:xfrm>
          <a:prstGeom prst="downArrow">
            <a:avLst>
              <a:gd name="adj1" fmla="val 50000"/>
              <a:gd name="adj2" fmla="val 4876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図 44" descr="20130604arhud1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7112" y="3203848"/>
            <a:ext cx="22322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テキスト ボックス 47"/>
          <p:cNvSpPr txBox="1"/>
          <p:nvPr/>
        </p:nvSpPr>
        <p:spPr>
          <a:xfrm>
            <a:off x="476672" y="1115616"/>
            <a:ext cx="1008112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背景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672" y="5652120"/>
            <a:ext cx="1008112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目的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76672" y="7164288"/>
            <a:ext cx="144016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研究方法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円/楕円 30"/>
          <p:cNvSpPr/>
          <p:nvPr/>
        </p:nvSpPr>
        <p:spPr>
          <a:xfrm>
            <a:off x="1412776" y="3563888"/>
            <a:ext cx="4608512" cy="2664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620688" y="3131840"/>
            <a:ext cx="6048672" cy="33123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340" name="Picture 4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8960" y="4355976"/>
            <a:ext cx="1030268" cy="646933"/>
          </a:xfrm>
          <a:prstGeom prst="rect">
            <a:avLst/>
          </a:prstGeom>
          <a:noFill/>
        </p:spPr>
      </p:pic>
      <p:cxnSp>
        <p:nvCxnSpPr>
          <p:cNvPr id="33" name="直線矢印コネクタ 32"/>
          <p:cNvCxnSpPr/>
          <p:nvPr/>
        </p:nvCxnSpPr>
        <p:spPr>
          <a:xfrm>
            <a:off x="1412776" y="5004048"/>
            <a:ext cx="2197906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1700808" y="5076056"/>
            <a:ext cx="137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半径１０ｋｍ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2700056" y="5590398"/>
            <a:ext cx="1305007" cy="493769"/>
          </a:xfrm>
          <a:prstGeom prst="ellipse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830780" y="5637270"/>
            <a:ext cx="1030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事故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3636160" y="5086342"/>
            <a:ext cx="1305007" cy="493769"/>
          </a:xfrm>
          <a:prstGeom prst="ellipse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4572264" y="4582286"/>
            <a:ext cx="1305007" cy="493769"/>
          </a:xfrm>
          <a:prstGeom prst="ellipse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969614" y="5133214"/>
            <a:ext cx="75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渋滞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637626" y="4624762"/>
            <a:ext cx="116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交通取締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雲形吹き出し 60"/>
          <p:cNvSpPr/>
          <p:nvPr/>
        </p:nvSpPr>
        <p:spPr>
          <a:xfrm>
            <a:off x="4221088" y="3275856"/>
            <a:ext cx="2016224" cy="1080120"/>
          </a:xfrm>
          <a:prstGeom prst="cloudCallou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0070C0"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0070C0"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365104" y="356388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</a:rPr>
              <a:t>Twitter</a:t>
            </a:r>
            <a:r>
              <a:rPr lang="ja-JP" altLang="en-US" dirty="0" smtClean="0">
                <a:solidFill>
                  <a:schemeClr val="bg1"/>
                </a:solidFill>
              </a:rPr>
              <a:t>と連携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4" name="右矢印 63"/>
          <p:cNvSpPr/>
          <p:nvPr/>
        </p:nvSpPr>
        <p:spPr>
          <a:xfrm>
            <a:off x="3356992" y="3347864"/>
            <a:ext cx="961584" cy="493769"/>
          </a:xfrm>
          <a:prstGeom prst="rightArrow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左矢印 64"/>
          <p:cNvSpPr/>
          <p:nvPr/>
        </p:nvSpPr>
        <p:spPr>
          <a:xfrm>
            <a:off x="3212976" y="3851920"/>
            <a:ext cx="961584" cy="555490"/>
          </a:xfrm>
          <a:prstGeom prst="leftArrow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573016" y="3419872"/>
            <a:ext cx="68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発信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212976" y="3923928"/>
            <a:ext cx="68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受信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64704" y="467544"/>
            <a:ext cx="609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運転中のコミュニケーションをサポートするシステムを考案中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である．本システムは，車内に設置したスマートデバイスの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センサーや通信機能を活用する．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342" name="Picture 6" descr="f:id:tsuchinoko118:20121217180350j:image:left:w320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44824" y="3491880"/>
            <a:ext cx="1296255" cy="972116"/>
          </a:xfrm>
          <a:prstGeom prst="rect">
            <a:avLst/>
          </a:prstGeom>
          <a:noFill/>
        </p:spPr>
      </p:pic>
      <p:sp>
        <p:nvSpPr>
          <p:cNvPr id="82" name="角丸四角形 81"/>
          <p:cNvSpPr/>
          <p:nvPr/>
        </p:nvSpPr>
        <p:spPr>
          <a:xfrm>
            <a:off x="692696" y="6804248"/>
            <a:ext cx="5976664" cy="223224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5" name="表 84"/>
          <p:cNvGraphicFramePr>
            <a:graphicFrameLocks noGrp="1"/>
          </p:cNvGraphicFramePr>
          <p:nvPr/>
        </p:nvGraphicFramePr>
        <p:xfrm>
          <a:off x="836712" y="7020272"/>
          <a:ext cx="568863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1728192"/>
              </a:tblGrid>
              <a:tr h="28803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日程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スマートフォンアプリの利用と連携機器の調査</a:t>
                      </a:r>
                      <a:endParaRPr kumimoji="1" lang="ja-JP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2013</a:t>
                      </a:r>
                      <a:r>
                        <a:rPr kumimoji="1" lang="ja-JP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年</a:t>
                      </a:r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kumimoji="1" lang="ja-JP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月</a:t>
                      </a:r>
                      <a:endParaRPr kumimoji="1" lang="ja-JP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開発技術の調査</a:t>
                      </a:r>
                      <a:endParaRPr kumimoji="1" lang="ja-JP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2013</a:t>
                      </a:r>
                      <a:r>
                        <a:rPr kumimoji="1" lang="ja-JP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年</a:t>
                      </a:r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kumimoji="1" lang="ja-JP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月</a:t>
                      </a:r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〜</a:t>
                      </a:r>
                      <a:endParaRPr kumimoji="1" lang="ja-JP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成果物イメージのプロト作成・動作の検証</a:t>
                      </a:r>
                      <a:endParaRPr kumimoji="1" lang="ja-JP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2013</a:t>
                      </a:r>
                      <a:r>
                        <a:rPr kumimoji="1" lang="ja-JP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年</a:t>
                      </a:r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kumimoji="1" lang="ja-JP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月</a:t>
                      </a:r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〜</a:t>
                      </a:r>
                      <a:endParaRPr kumimoji="1" lang="ja-JP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論文の執筆，発表資料作成</a:t>
                      </a:r>
                      <a:endParaRPr kumimoji="1" lang="ja-JP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2014</a:t>
                      </a:r>
                      <a:r>
                        <a:rPr kumimoji="1" lang="ja-JP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年</a:t>
                      </a:r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kumimoji="1" lang="ja-JP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月</a:t>
                      </a:r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〜</a:t>
                      </a:r>
                      <a:endParaRPr kumimoji="1" lang="ja-JP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角丸四角形 38"/>
          <p:cNvSpPr/>
          <p:nvPr/>
        </p:nvSpPr>
        <p:spPr>
          <a:xfrm>
            <a:off x="620688" y="251520"/>
            <a:ext cx="6048672" cy="259228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412776" y="45720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20688" y="1259632"/>
            <a:ext cx="6768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①そのデバイスに表示させた地図上で自車の表示する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SNS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の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と連携して自車の半径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キロ程度以内の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事故や渋滞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，交通取締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の情報を取得して表示させる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③交通情報を投稿し共有する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789040" y="248376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以上の機能を検討している．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6672" y="107504"/>
            <a:ext cx="144016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進捗状況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76672" y="2987824"/>
            <a:ext cx="21602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成果物イメージ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76672" y="6588224"/>
            <a:ext cx="165618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今後の計画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トラベル">
  <a:themeElements>
    <a:clrScheme name="トラベル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トラベ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トラベル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591</TotalTime>
  <Words>260</Words>
  <Application>Microsoft Office PowerPoint</Application>
  <PresentationFormat>画面に合わせる (4:3)</PresentationFormat>
  <Paragraphs>56</Paragraphs>
  <Slides>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トラベル</vt:lpstr>
      <vt:lpstr>スライド 1</vt:lpstr>
      <vt:lpstr>スライド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taka</dc:creator>
  <cp:lastModifiedBy>taka</cp:lastModifiedBy>
  <cp:revision>74</cp:revision>
  <dcterms:created xsi:type="dcterms:W3CDTF">2013-10-07T16:05:47Z</dcterms:created>
  <dcterms:modified xsi:type="dcterms:W3CDTF">2013-10-09T11:27:13Z</dcterms:modified>
</cp:coreProperties>
</file>