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</p:sldIdLst>
  <p:sldSz cx="21383625" cy="30275213"/>
  <p:notesSz cx="6858000" cy="9144000"/>
  <p:defaultTextStyle>
    <a:defPPr>
      <a:defRPr lang="ja-JP"/>
    </a:defPPr>
    <a:lvl1pPr marL="0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7" autoAdjust="0"/>
  </p:normalViewPr>
  <p:slideViewPr>
    <p:cSldViewPr snapToGrid="0">
      <p:cViewPr varScale="1">
        <p:scale>
          <a:sx n="20" d="100"/>
          <a:sy n="20" d="100"/>
        </p:scale>
        <p:origin x="24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1"/>
            <a:ext cx="18176081" cy="64895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181" y="1212415"/>
            <a:ext cx="14077553" cy="258320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59" y="19454630"/>
            <a:ext cx="18176081" cy="6012994"/>
          </a:xfrm>
        </p:spPr>
        <p:txBody>
          <a:bodyPr anchor="t"/>
          <a:lstStyle>
            <a:lvl1pPr algn="l">
              <a:defRPr sz="9354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159" y="12831929"/>
            <a:ext cx="18176081" cy="6622701"/>
          </a:xfrm>
        </p:spPr>
        <p:txBody>
          <a:bodyPr anchor="b"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3" y="1205402"/>
            <a:ext cx="7035065" cy="5129967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2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340" y="2705146"/>
            <a:ext cx="12830175" cy="18165128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340" y="23694561"/>
            <a:ext cx="12830175" cy="3553130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069181" y="1212412"/>
            <a:ext cx="19245263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069181" y="7064219"/>
            <a:ext cx="19245263" cy="199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18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A58FD-EF7A-4BF1-AE4A-3BD5BDDA2978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6072" y="28060639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493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1069162" rtl="0" eaLnBrk="1" fontAlgn="base" hangingPunct="1">
        <a:spcBef>
          <a:spcPct val="0"/>
        </a:spcBef>
        <a:spcAft>
          <a:spcPct val="0"/>
        </a:spcAft>
        <a:defRPr kumimoji="1" sz="10289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1069162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2138324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3207487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4276649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801872" indent="-801872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7483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1737389" indent="-668226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231387" y="13911288"/>
            <a:ext cx="10427631" cy="453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5400" dirty="0" smtClean="0">
              <a:solidFill>
                <a:schemeClr val="tx1"/>
              </a:solidFill>
              <a:effectLst/>
            </a:endParaRPr>
          </a:p>
          <a:p>
            <a:endParaRPr lang="en-US" altLang="ja-JP" sz="4400" dirty="0" smtClean="0">
              <a:solidFill>
                <a:schemeClr val="tx1"/>
              </a:solidFill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</a:rPr>
              <a:t>・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プログラミングをどの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程度ゲームで勉強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できる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かを調査する。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・実際にプログラミングの講義で使うことができるの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か計測する。</a:t>
            </a:r>
            <a:endParaRPr lang="ja-JP" altLang="en-US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5400" dirty="0" smtClean="0">
                <a:effectLst/>
              </a:rPr>
              <a:t/>
            </a:r>
            <a:br>
              <a:rPr lang="ja-JP" altLang="en-US" sz="5400" dirty="0" smtClean="0">
                <a:effectLst/>
              </a:rPr>
            </a:b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7901" y="3554255"/>
            <a:ext cx="20647959" cy="96042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65092" y="952826"/>
            <a:ext cx="18176081" cy="763734"/>
          </a:xfrm>
        </p:spPr>
        <p:txBody>
          <a:bodyPr>
            <a:noAutofit/>
          </a:bodyPr>
          <a:lstStyle/>
          <a:p>
            <a:r>
              <a:rPr lang="ja-JP" altLang="en-US" sz="7200" dirty="0" smtClean="0"/>
              <a:t>プログラミング学習を目的とする</a:t>
            </a:r>
            <a:r>
              <a:rPr lang="en-US" altLang="ja-JP" sz="7200" dirty="0" smtClean="0"/>
              <a:t/>
            </a:r>
            <a:br>
              <a:rPr lang="en-US" altLang="ja-JP" sz="7200" dirty="0" smtClean="0"/>
            </a:br>
            <a:r>
              <a:rPr lang="ja-JP" altLang="en-US" sz="7200" dirty="0" smtClean="0"/>
              <a:t>ゲームサービスの実態調査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524499" y="2428733"/>
            <a:ext cx="15859125" cy="1125521"/>
          </a:xfrm>
        </p:spPr>
        <p:txBody>
          <a:bodyPr/>
          <a:lstStyle/>
          <a:p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コース　矢吹研究室　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1242034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　小池克人</a:t>
            </a:r>
            <a:endParaRPr kumimoji="1" lang="ja-JP" altLang="en-US" sz="6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8" y="8321789"/>
            <a:ext cx="3807475" cy="4412735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4643275" y="7901396"/>
            <a:ext cx="2168055" cy="16318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864465" y="5120791"/>
            <a:ext cx="6991997" cy="76808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理屈抜きに人を夢中に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させるゲームづくりの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ノウハウを，ゲーム以外の分野に応用して，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楽しみながら自ら進んで取り組む仕掛けをつくり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出すこと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爆発 2 10"/>
          <p:cNvSpPr/>
          <p:nvPr/>
        </p:nvSpPr>
        <p:spPr>
          <a:xfrm>
            <a:off x="153896" y="4918196"/>
            <a:ext cx="5925299" cy="218673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err="1" smtClean="0">
                <a:solidFill>
                  <a:schemeClr val="bg1"/>
                </a:solidFill>
              </a:rPr>
              <a:t>めんど</a:t>
            </a:r>
            <a:r>
              <a:rPr lang="ja-JP" altLang="en-US" sz="3600" dirty="0" smtClean="0">
                <a:solidFill>
                  <a:schemeClr val="bg1"/>
                </a:solidFill>
              </a:rPr>
              <a:t>くさ</a:t>
            </a:r>
            <a:r>
              <a:rPr lang="ja-JP" altLang="en-US" sz="3600" dirty="0">
                <a:solidFill>
                  <a:schemeClr val="bg1"/>
                </a:solidFill>
              </a:rPr>
              <a:t>い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47424" y="13081930"/>
            <a:ext cx="3254322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30286" y="2925410"/>
            <a:ext cx="3459383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1557355" y="13813645"/>
            <a:ext cx="9612727" cy="4728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①無料ゲーム</a:t>
            </a:r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の選別</a:t>
            </a: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②ゲームを実施，データを集める</a:t>
            </a: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③データマイニングをする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10930066" y="13178310"/>
            <a:ext cx="3951542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14249" y="19317724"/>
            <a:ext cx="21010736" cy="7000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・日本語対応しているか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・ジャンル</a:t>
            </a:r>
            <a:endParaRPr lang="en-US" altLang="ja-JP" sz="4400" dirty="0">
              <a:solidFill>
                <a:schemeClr val="tx1"/>
              </a:solidFill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・難易度</a:t>
            </a:r>
            <a:endParaRPr lang="en-US" altLang="ja-JP" sz="4400" dirty="0">
              <a:solidFill>
                <a:schemeClr val="tx1"/>
              </a:solidFill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・対応言語数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・登録が必要か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effectLst/>
              </a:rPr>
              <a:t>・対応言語</a:t>
            </a:r>
            <a:endParaRPr lang="en-US" altLang="ja-JP" sz="44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75758" y="18605551"/>
            <a:ext cx="3776467" cy="14243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進捗状況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625" y="19350004"/>
            <a:ext cx="11497235" cy="5940237"/>
          </a:xfrm>
          <a:prstGeom prst="rect">
            <a:avLst/>
          </a:prstGeom>
        </p:spPr>
      </p:pic>
      <p:sp>
        <p:nvSpPr>
          <p:cNvPr id="48" name="右矢印 47"/>
          <p:cNvSpPr/>
          <p:nvPr/>
        </p:nvSpPr>
        <p:spPr>
          <a:xfrm>
            <a:off x="5981700" y="22288500"/>
            <a:ext cx="3086100" cy="2057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14249" y="27203399"/>
            <a:ext cx="21010736" cy="2913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dirty="0" smtClean="0">
                <a:solidFill>
                  <a:schemeClr val="tx1"/>
                </a:solidFill>
                <a:effectLst/>
              </a:rPr>
              <a:t>・千葉工業大学のプログラミングの講義を調査</a:t>
            </a:r>
            <a:endParaRPr lang="en-US" altLang="ja-JP" dirty="0" smtClean="0">
              <a:solidFill>
                <a:schemeClr val="tx1"/>
              </a:solidFill>
              <a:effectLst/>
            </a:endParaRPr>
          </a:p>
          <a:p>
            <a:r>
              <a:rPr lang="ja-JP" altLang="en-US" dirty="0" smtClean="0">
                <a:solidFill>
                  <a:schemeClr val="tx1"/>
                </a:solidFill>
                <a:effectLst/>
              </a:rPr>
              <a:t>・ゲーム</a:t>
            </a:r>
            <a:r>
              <a:rPr lang="ja-JP" altLang="en-US" dirty="0" smtClean="0">
                <a:solidFill>
                  <a:schemeClr val="tx1"/>
                </a:solidFill>
                <a:effectLst/>
              </a:rPr>
              <a:t>を</a:t>
            </a:r>
            <a:r>
              <a:rPr lang="en-US" altLang="ja-JP" dirty="0" smtClean="0">
                <a:solidFill>
                  <a:schemeClr val="tx1"/>
                </a:solidFill>
                <a:effectLst/>
              </a:rPr>
              <a:t>PM</a:t>
            </a:r>
            <a:r>
              <a:rPr lang="ja-JP" altLang="en-US" smtClean="0">
                <a:solidFill>
                  <a:schemeClr val="tx1"/>
                </a:solidFill>
                <a:effectLst/>
              </a:rPr>
              <a:t>実験の前の学生に行なわせ</a:t>
            </a:r>
            <a:r>
              <a:rPr lang="ja-JP" altLang="en-US" dirty="0" smtClean="0">
                <a:solidFill>
                  <a:schemeClr val="tx1"/>
                </a:solidFill>
                <a:effectLst/>
              </a:rPr>
              <a:t>，調査する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-1" y="26318484"/>
            <a:ext cx="5173884" cy="155110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右矢印 50"/>
          <p:cNvSpPr/>
          <p:nvPr/>
        </p:nvSpPr>
        <p:spPr>
          <a:xfrm>
            <a:off x="14453888" y="7202954"/>
            <a:ext cx="1095894" cy="40214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吹き出し 52"/>
          <p:cNvSpPr/>
          <p:nvPr/>
        </p:nvSpPr>
        <p:spPr>
          <a:xfrm>
            <a:off x="14481850" y="3928860"/>
            <a:ext cx="5950276" cy="3741868"/>
          </a:xfrm>
          <a:prstGeom prst="downArrow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8485" y="7309641"/>
            <a:ext cx="4620206" cy="565544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410" y="3567019"/>
            <a:ext cx="6042355" cy="3078554"/>
          </a:xfrm>
          <a:prstGeom prst="rect">
            <a:avLst/>
          </a:prstGeom>
        </p:spPr>
      </p:pic>
      <p:sp>
        <p:nvSpPr>
          <p:cNvPr id="55" name="正方形/長方形 54"/>
          <p:cNvSpPr/>
          <p:nvPr/>
        </p:nvSpPr>
        <p:spPr>
          <a:xfrm>
            <a:off x="6173003" y="4552849"/>
            <a:ext cx="5369071" cy="13224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ゲーミフィケーションとは？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2" id="{6F9EBA26-69F1-4317-BBCB-21FFFE2458B2}" vid="{4A997A54-B57D-41B5-85CB-D10BAC1246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1829</TotalTime>
  <Words>146</Words>
  <Application>Microsoft Office PowerPoint</Application>
  <PresentationFormat>ユーザー設定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テーマ2</vt:lpstr>
      <vt:lpstr>プログラミング学習を目的とする ゲームサービスの実態調査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koike</cp:lastModifiedBy>
  <cp:revision>25</cp:revision>
  <dcterms:created xsi:type="dcterms:W3CDTF">2014-12-16T10:11:28Z</dcterms:created>
  <dcterms:modified xsi:type="dcterms:W3CDTF">2014-12-18T06:35:26Z</dcterms:modified>
</cp:coreProperties>
</file>