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8" autoAdjust="0"/>
    <p:restoredTop sz="94660"/>
  </p:normalViewPr>
  <p:slideViewPr>
    <p:cSldViewPr>
      <p:cViewPr>
        <p:scale>
          <a:sx n="89" d="100"/>
          <a:sy n="89" d="100"/>
        </p:scale>
        <p:origin x="-306" y="47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56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9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1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79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87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3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4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0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0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59956-4FD5-416F-A9E5-DABD44530C50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2F64-1340-40D2-AFE0-DEBAECAB1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2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71400" y="35496"/>
            <a:ext cx="4005064" cy="1584176"/>
          </a:xfrm>
        </p:spPr>
        <p:txBody>
          <a:bodyPr>
            <a:noAutofit/>
          </a:bodyPr>
          <a:lstStyle/>
          <a:p>
            <a:r>
              <a:rPr lang="en-US" altLang="ja-JP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AR</a:t>
            </a:r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システム開発</a:t>
            </a: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に</a:t>
            </a:r>
            <a:r>
              <a:rPr lang="en-US" altLang="ja-JP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/>
            </a:r>
            <a:br>
              <a:rPr lang="en-US" altLang="ja-JP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</a:br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おける</a:t>
            </a:r>
            <a:r>
              <a:rPr lang="ja-JP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  <a:cs typeface="Times New Roman" panose="02020603050405020304" pitchFamily="18" charset="0"/>
              </a:rPr>
              <a:t>テストの研究</a:t>
            </a:r>
            <a:endParaRPr kumimoji="1" lang="ja-JP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57192" y="-36512"/>
            <a:ext cx="6480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驚き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155029" y="107504"/>
            <a:ext cx="5701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</a:t>
            </a:r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感動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endParaRPr kumimoji="1" lang="ja-JP" altLang="en-US" sz="28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2048" y="1475656"/>
            <a:ext cx="6453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プロジェクトマネジメントコース　矢吹研究室　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1142078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　土井貴司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6632" y="1835696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背景</a:t>
            </a:r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44624" y="1835696"/>
            <a:ext cx="65973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4624" y="5076056"/>
            <a:ext cx="65973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16632" y="5076056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目的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6632" y="673224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プロジェクトとの関連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85674" y="6732240"/>
            <a:ext cx="65973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16024" y="2123728"/>
            <a:ext cx="64259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2438" indent="-452438"/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=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画像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や映像をコンピューター上で現実感のある仮想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空間を現実（拡張）する技術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-27384" y="2555776"/>
            <a:ext cx="6885384" cy="1778569"/>
            <a:chOff x="-27384" y="2610362"/>
            <a:chExt cx="6885384" cy="1778569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-27384" y="3164795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情報表現手段であり</a:t>
              </a:r>
              <a:endPara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様々な場面で注目されている！</a:t>
              </a:r>
              <a:endPara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>
              <a:off x="3068960" y="3491880"/>
              <a:ext cx="864096" cy="50405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257092" y="2610362"/>
              <a:ext cx="18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スマートフォン</a:t>
              </a:r>
              <a:endPara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kumimoji="1"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普及拡大</a:t>
              </a:r>
              <a:endPara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 flipV="1">
              <a:off x="3068960" y="3045874"/>
              <a:ext cx="864096" cy="446006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3933056" y="3297342"/>
              <a:ext cx="2924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クラウド＆プラットフォーム</a:t>
              </a:r>
              <a:endPara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4185084" y="3804156"/>
              <a:ext cx="19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ソフトウェアの</a:t>
              </a:r>
              <a:endPara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技術</a:t>
              </a:r>
              <a:r>
                <a:rPr lang="ja-JP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の進化</a:t>
              </a:r>
              <a:endPara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3298676" y="2797205"/>
              <a:ext cx="36004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ja-JP" altLang="en-US" dirty="0" smtClean="0">
                  <a:solidFill>
                    <a:srgbClr val="FF0000"/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なぜか</a:t>
              </a:r>
              <a:endParaRPr kumimoji="1" lang="ja-JP" altLang="en-US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-8540" y="8246149"/>
            <a:ext cx="173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2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品質</a:t>
            </a:r>
            <a:endParaRPr lang="en-US" altLang="ja-JP" dirty="0" smtClean="0">
              <a:solidFill>
                <a:schemeClr val="tx2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dirty="0" smtClean="0">
                <a:solidFill>
                  <a:schemeClr val="tx2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マネジメント</a:t>
            </a:r>
            <a:endParaRPr kumimoji="1" lang="en-US" altLang="ja-JP" dirty="0" smtClean="0">
              <a:solidFill>
                <a:schemeClr val="tx2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23156" y="8101553"/>
            <a:ext cx="105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2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品質向上</a:t>
            </a:r>
            <a:endParaRPr kumimoji="1" lang="ja-JP" altLang="en-US" sz="1600" dirty="0">
              <a:solidFill>
                <a:schemeClr val="tx2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48572" y="8246149"/>
            <a:ext cx="1736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経営戦略</a:t>
            </a:r>
            <a:endParaRPr kumimoji="1" lang="en-US" altLang="ja-JP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マネジメント</a:t>
            </a:r>
            <a:endParaRPr kumimoji="1" lang="en-US" altLang="ja-JP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933056" y="8009220"/>
            <a:ext cx="131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競合企業との</a:t>
            </a:r>
            <a:endParaRPr kumimoji="1" lang="en-US" altLang="ja-JP" sz="1400" dirty="0" smtClean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差別化</a:t>
            </a:r>
            <a:endParaRPr kumimoji="1" lang="ja-JP" altLang="en-US" sz="14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3098112" y="3429777"/>
            <a:ext cx="906952" cy="15034"/>
            <a:chOff x="3052184" y="3644934"/>
            <a:chExt cx="906952" cy="15034"/>
          </a:xfrm>
        </p:grpSpPr>
        <p:cxnSp>
          <p:nvCxnSpPr>
            <p:cNvPr id="40" name="直線矢印コネクタ 39"/>
            <p:cNvCxnSpPr/>
            <p:nvPr/>
          </p:nvCxnSpPr>
          <p:spPr>
            <a:xfrm flipV="1">
              <a:off x="3657448" y="3644934"/>
              <a:ext cx="301688" cy="12304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052184" y="3659968"/>
              <a:ext cx="283117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/>
          <p:cNvSpPr txBox="1"/>
          <p:nvPr/>
        </p:nvSpPr>
        <p:spPr>
          <a:xfrm>
            <a:off x="332657" y="3997677"/>
            <a:ext cx="2520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しかし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のテストは難しい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．．．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4046" y="4603938"/>
            <a:ext cx="612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人間が操作して確かめる部分が多く，自動化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しにくい！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0328" y="5580112"/>
            <a:ext cx="265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システム開発に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おける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テスト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について研究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2" name="円弧 41"/>
          <p:cNvSpPr/>
          <p:nvPr/>
        </p:nvSpPr>
        <p:spPr>
          <a:xfrm>
            <a:off x="886371" y="5260722"/>
            <a:ext cx="1800199" cy="886162"/>
          </a:xfrm>
          <a:prstGeom prst="arc">
            <a:avLst>
              <a:gd name="adj1" fmla="val 10966426"/>
              <a:gd name="adj2" fmla="val 214442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弧 58"/>
          <p:cNvSpPr/>
          <p:nvPr/>
        </p:nvSpPr>
        <p:spPr>
          <a:xfrm rot="10800000">
            <a:off x="814363" y="5630054"/>
            <a:ext cx="1944216" cy="886162"/>
          </a:xfrm>
          <a:prstGeom prst="arc">
            <a:avLst>
              <a:gd name="adj1" fmla="val 10927602"/>
              <a:gd name="adj2" fmla="val 214442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789040" y="5580111"/>
            <a:ext cx="235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テストの現状を調査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しテスト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のあり方を提案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61" name="円弧 60"/>
          <p:cNvSpPr/>
          <p:nvPr/>
        </p:nvSpPr>
        <p:spPr>
          <a:xfrm>
            <a:off x="4054724" y="5219479"/>
            <a:ext cx="1800199" cy="886162"/>
          </a:xfrm>
          <a:prstGeom prst="arc">
            <a:avLst>
              <a:gd name="adj1" fmla="val 10966426"/>
              <a:gd name="adj2" fmla="val 214442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弧 62"/>
          <p:cNvSpPr/>
          <p:nvPr/>
        </p:nvSpPr>
        <p:spPr>
          <a:xfrm rot="10800000">
            <a:off x="4054724" y="5630054"/>
            <a:ext cx="1836204" cy="886162"/>
          </a:xfrm>
          <a:prstGeom prst="arc">
            <a:avLst>
              <a:gd name="adj1" fmla="val 11117599"/>
              <a:gd name="adj2" fmla="val 2121204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3933056" y="8604448"/>
            <a:ext cx="1296144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/>
          <p:cNvGrpSpPr/>
          <p:nvPr/>
        </p:nvGrpSpPr>
        <p:grpSpPr>
          <a:xfrm>
            <a:off x="2852936" y="7806844"/>
            <a:ext cx="1014167" cy="1013628"/>
            <a:chOff x="2852936" y="7607661"/>
            <a:chExt cx="1014167" cy="1013628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2927552" y="7737809"/>
              <a:ext cx="908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endPara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grpSp>
          <p:nvGrpSpPr>
            <p:cNvPr id="75" name="グループ化 74"/>
            <p:cNvGrpSpPr/>
            <p:nvPr/>
          </p:nvGrpSpPr>
          <p:grpSpPr>
            <a:xfrm>
              <a:off x="2852936" y="7607661"/>
              <a:ext cx="1014167" cy="1013628"/>
              <a:chOff x="2875725" y="7607661"/>
              <a:chExt cx="1014167" cy="1013628"/>
            </a:xfrm>
          </p:grpSpPr>
          <p:sp>
            <p:nvSpPr>
              <p:cNvPr id="57" name="円弧 56"/>
              <p:cNvSpPr/>
              <p:nvPr/>
            </p:nvSpPr>
            <p:spPr>
              <a:xfrm rot="5824864">
                <a:off x="2869592" y="7613794"/>
                <a:ext cx="1011086" cy="998820"/>
              </a:xfrm>
              <a:prstGeom prst="arc">
                <a:avLst>
                  <a:gd name="adj1" fmla="val 14707295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円弧 57"/>
              <p:cNvSpPr/>
              <p:nvPr/>
            </p:nvSpPr>
            <p:spPr>
              <a:xfrm rot="16425063">
                <a:off x="2878807" y="7616336"/>
                <a:ext cx="1011086" cy="998820"/>
              </a:xfrm>
              <a:prstGeom prst="arc">
                <a:avLst>
                  <a:gd name="adj1" fmla="val 10204763"/>
                  <a:gd name="adj2" fmla="val 1704247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円弧 72"/>
              <p:cNvSpPr/>
              <p:nvPr/>
            </p:nvSpPr>
            <p:spPr>
              <a:xfrm rot="2385999">
                <a:off x="2878806" y="7616335"/>
                <a:ext cx="1011086" cy="998820"/>
              </a:xfrm>
              <a:prstGeom prst="arc">
                <a:avLst>
                  <a:gd name="adj1" fmla="val 9381073"/>
                  <a:gd name="adj2" fmla="val 18166756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74" name="直線矢印コネクタ 73"/>
          <p:cNvCxnSpPr/>
          <p:nvPr/>
        </p:nvCxnSpPr>
        <p:spPr>
          <a:xfrm>
            <a:off x="3356992" y="7335371"/>
            <a:ext cx="0" cy="413764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>
            <a:off x="1628800" y="8604448"/>
            <a:ext cx="1224136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2551212" y="6937639"/>
            <a:ext cx="18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B05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リスクマネジメント</a:t>
            </a:r>
            <a:endParaRPr kumimoji="1" lang="ja-JP" altLang="en-US" dirty="0">
              <a:solidFill>
                <a:srgbClr val="00B05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573016" y="738915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00B05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テスト</a:t>
            </a:r>
            <a:r>
              <a:rPr lang="ja-JP" altLang="en-US" sz="1400" dirty="0" smtClean="0">
                <a:solidFill>
                  <a:srgbClr val="00B05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の自動化による不具合</a:t>
            </a:r>
            <a:endParaRPr kumimoji="1" lang="ja-JP" altLang="en-US" sz="1400" dirty="0">
              <a:solidFill>
                <a:srgbClr val="00B05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28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1075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研究方法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139756" y="2483768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16632" y="2483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現在</a:t>
            </a:r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の進捗状況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632" y="70109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今後</a:t>
            </a:r>
            <a:r>
              <a:rPr lang="ja-JP" altLang="en-US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の計画</a:t>
            </a:r>
            <a:endParaRPr kumimoji="1" lang="en-US" altLang="ja-JP" dirty="0" smtClean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16632" y="7020272"/>
            <a:ext cx="648072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94928" y="7415152"/>
            <a:ext cx="5570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2013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12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　　　　　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の現状調査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・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junaio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の解析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 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junaio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を用いり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を作成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 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コンテンツのテスト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 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7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論文執筆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2014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年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10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月～　　　　　発表準備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48680" y="467544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の現状調査</a:t>
            </a:r>
            <a:endParaRPr kumimoji="1"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AR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アプリケーションの実装実験を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行う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を通じて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AP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アプリのテストの現状を把握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する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AR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の実装には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Junaio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を用いる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>
            <a:off x="344657" y="2871168"/>
            <a:ext cx="1920213" cy="1772840"/>
            <a:chOff x="2516899" y="2915816"/>
            <a:chExt cx="1920213" cy="1754326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2636912" y="2915816"/>
              <a:ext cx="165618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活用企業</a:t>
              </a:r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dist"/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富士通</a:t>
              </a:r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pioneer</a:t>
              </a:r>
            </a:p>
            <a:p>
              <a:pPr algn="ctr"/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NTT</a:t>
              </a:r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東日本</a:t>
              </a:r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endParaRPr>
            </a:p>
            <a:p>
              <a:pPr algn="ctr"/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パナソニック</a:t>
              </a:r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grpSp>
          <p:nvGrpSpPr>
            <p:cNvPr id="33" name="グループ化 32"/>
            <p:cNvGrpSpPr/>
            <p:nvPr/>
          </p:nvGrpSpPr>
          <p:grpSpPr>
            <a:xfrm>
              <a:off x="2516899" y="3119621"/>
              <a:ext cx="1920213" cy="1524387"/>
              <a:chOff x="404664" y="3119621"/>
              <a:chExt cx="1512168" cy="1524387"/>
            </a:xfrm>
          </p:grpSpPr>
          <p:cxnSp>
            <p:nvCxnSpPr>
              <p:cNvPr id="34" name="直線コネクタ 33"/>
              <p:cNvCxnSpPr/>
              <p:nvPr/>
            </p:nvCxnSpPr>
            <p:spPr>
              <a:xfrm>
                <a:off x="1772816" y="3131840"/>
                <a:ext cx="144016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/>
              <p:cNvCxnSpPr/>
              <p:nvPr/>
            </p:nvCxnSpPr>
            <p:spPr>
              <a:xfrm>
                <a:off x="1916832" y="3119621"/>
                <a:ext cx="0" cy="1524387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/>
              <p:cNvCxnSpPr/>
              <p:nvPr/>
            </p:nvCxnSpPr>
            <p:spPr>
              <a:xfrm>
                <a:off x="404664" y="3131840"/>
                <a:ext cx="0" cy="1512168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/>
              <p:cNvCxnSpPr/>
              <p:nvPr/>
            </p:nvCxnSpPr>
            <p:spPr>
              <a:xfrm>
                <a:off x="404664" y="4644008"/>
                <a:ext cx="1512168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/>
              <p:cNvCxnSpPr/>
              <p:nvPr/>
            </p:nvCxnSpPr>
            <p:spPr>
              <a:xfrm flipV="1">
                <a:off x="413576" y="3131840"/>
                <a:ext cx="126192" cy="1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テキスト ボックス 64"/>
          <p:cNvSpPr txBox="1"/>
          <p:nvPr/>
        </p:nvSpPr>
        <p:spPr>
          <a:xfrm>
            <a:off x="5085184" y="2977756"/>
            <a:ext cx="1064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j</a:t>
            </a:r>
            <a:r>
              <a:rPr kumimoji="1"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unaio</a:t>
            </a:r>
          </a:p>
          <a:p>
            <a:endParaRPr kumimoji="1" lang="ja-JP" altLang="en-US" dirty="0"/>
          </a:p>
        </p:txBody>
      </p:sp>
      <p:pic>
        <p:nvPicPr>
          <p:cNvPr id="1027" name="Picture 3" descr="C:\Users\doi\Pictures\IMG_15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04" y="3490690"/>
            <a:ext cx="1792141" cy="33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グループ化 70"/>
          <p:cNvGrpSpPr/>
          <p:nvPr/>
        </p:nvGrpSpPr>
        <p:grpSpPr>
          <a:xfrm>
            <a:off x="932601" y="4710619"/>
            <a:ext cx="2746713" cy="2152788"/>
            <a:chOff x="404664" y="2915816"/>
            <a:chExt cx="1512169" cy="1728192"/>
          </a:xfrm>
        </p:grpSpPr>
        <p:sp>
          <p:nvSpPr>
            <p:cNvPr id="72" name="テキスト ボックス 71"/>
            <p:cNvSpPr txBox="1"/>
            <p:nvPr/>
          </p:nvSpPr>
          <p:spPr>
            <a:xfrm>
              <a:off x="404665" y="2915816"/>
              <a:ext cx="1512168" cy="1630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r>
                <a:rPr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実現方法</a:t>
              </a:r>
              <a:endPara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endPara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ロケーションベース</a:t>
              </a:r>
              <a:endParaRPr lang="en-US" altLang="ja-JP" sz="1400" dirty="0" smtClean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（位置情報）</a:t>
              </a:r>
              <a:r>
                <a:rPr lang="en-US" altLang="ja-JP" sz="1400" dirty="0" smtClean="0">
                  <a:solidFill>
                    <a:srgbClr val="FF0000"/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マーカーレス</a:t>
              </a:r>
              <a:r>
                <a:rPr lang="ja-JP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型</a:t>
              </a:r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ビジョンベース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（物体認識）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マーカー型ビジョンベース</a:t>
              </a:r>
              <a:endPara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  <a:p>
              <a:pPr algn="ctr"/>
              <a:r>
                <a:rPr lang="ja-JP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（マーカー認識）</a:t>
              </a:r>
              <a:r>
                <a:rPr lang="en-US" altLang="ja-JP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rPr>
                <a:t>AR</a:t>
              </a:r>
              <a:endPara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S明朝E" panose="02020900000000000000" pitchFamily="18" charset="-128"/>
                <a:ea typeface="HGS明朝E" panose="02020900000000000000" pitchFamily="18" charset="-128"/>
              </a:endParaRPr>
            </a:p>
          </p:txBody>
        </p:sp>
        <p:grpSp>
          <p:nvGrpSpPr>
            <p:cNvPr id="73" name="グループ化 72"/>
            <p:cNvGrpSpPr/>
            <p:nvPr/>
          </p:nvGrpSpPr>
          <p:grpSpPr>
            <a:xfrm>
              <a:off x="404664" y="3119621"/>
              <a:ext cx="1512168" cy="1524387"/>
              <a:chOff x="404664" y="3119621"/>
              <a:chExt cx="1512168" cy="1524387"/>
            </a:xfrm>
          </p:grpSpPr>
          <p:cxnSp>
            <p:nvCxnSpPr>
              <p:cNvPr id="74" name="直線コネクタ 73"/>
              <p:cNvCxnSpPr/>
              <p:nvPr/>
            </p:nvCxnSpPr>
            <p:spPr>
              <a:xfrm flipV="1">
                <a:off x="1519176" y="3131840"/>
                <a:ext cx="397656" cy="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/>
              <p:cNvCxnSpPr/>
              <p:nvPr/>
            </p:nvCxnSpPr>
            <p:spPr>
              <a:xfrm>
                <a:off x="1916832" y="3119621"/>
                <a:ext cx="0" cy="152438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/>
              <p:cNvCxnSpPr/>
              <p:nvPr/>
            </p:nvCxnSpPr>
            <p:spPr>
              <a:xfrm>
                <a:off x="404664" y="3131840"/>
                <a:ext cx="0" cy="15121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/>
              <p:cNvCxnSpPr/>
              <p:nvPr/>
            </p:nvCxnSpPr>
            <p:spPr>
              <a:xfrm>
                <a:off x="404664" y="4644008"/>
                <a:ext cx="1512168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/>
              <p:cNvCxnSpPr/>
              <p:nvPr/>
            </p:nvCxnSpPr>
            <p:spPr>
              <a:xfrm flipV="1">
                <a:off x="404664" y="3131840"/>
                <a:ext cx="366040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グループ化 89"/>
          <p:cNvGrpSpPr/>
          <p:nvPr/>
        </p:nvGrpSpPr>
        <p:grpSpPr>
          <a:xfrm>
            <a:off x="2604452" y="2931749"/>
            <a:ext cx="1677386" cy="1694191"/>
            <a:chOff x="455470" y="5235260"/>
            <a:chExt cx="1677386" cy="1694191"/>
          </a:xfrm>
        </p:grpSpPr>
        <p:grpSp>
          <p:nvGrpSpPr>
            <p:cNvPr id="68" name="グループ化 67"/>
            <p:cNvGrpSpPr/>
            <p:nvPr/>
          </p:nvGrpSpPr>
          <p:grpSpPr>
            <a:xfrm>
              <a:off x="455470" y="5235260"/>
              <a:ext cx="1669585" cy="1694191"/>
              <a:chOff x="517966" y="5076056"/>
              <a:chExt cx="1614890" cy="1793941"/>
            </a:xfrm>
          </p:grpSpPr>
          <p:sp>
            <p:nvSpPr>
              <p:cNvPr id="58" name="テキスト ボックス 57"/>
              <p:cNvSpPr txBox="1"/>
              <p:nvPr/>
            </p:nvSpPr>
            <p:spPr>
              <a:xfrm>
                <a:off x="620688" y="5076056"/>
                <a:ext cx="136815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AR</a:t>
                </a:r>
                <a:r>
                  <a:rPr kumimoji="1" lang="ja-JP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の現状</a:t>
                </a:r>
                <a:endPara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  <a:p>
                <a:pPr algn="ctr"/>
                <a:endPara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  <a:p>
                <a:pPr algn="ctr"/>
                <a:r>
                  <a:rPr kumimoji="1" lang="ja-JP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カーナビ</a:t>
                </a:r>
                <a:endPara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  <a:p>
                <a:pPr algn="ctr"/>
                <a:r>
                  <a:rPr lang="ja-JP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ゲーム機</a:t>
                </a:r>
                <a:endPara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  <a:p>
                <a:pPr algn="ctr"/>
                <a:r>
                  <a:rPr kumimoji="1" lang="ja-JP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新聞・雑誌</a:t>
                </a:r>
                <a:endPara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  <a:p>
                <a:pPr algn="ctr"/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T</a:t>
                </a:r>
                <a:r>
                  <a:rPr kumimoji="1" lang="ja-JP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GS明朝E" panose="02020900000000000000" pitchFamily="18" charset="-128"/>
                    <a:ea typeface="HGS明朝E" panose="02020900000000000000" pitchFamily="18" charset="-128"/>
                  </a:rPr>
                  <a:t>シャツ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S明朝E" panose="02020900000000000000" pitchFamily="18" charset="-128"/>
                  <a:ea typeface="HGS明朝E" panose="02020900000000000000" pitchFamily="18" charset="-128"/>
                </a:endParaRPr>
              </a:p>
            </p:txBody>
          </p:sp>
          <p:grpSp>
            <p:nvGrpSpPr>
              <p:cNvPr id="59" name="グループ化 58"/>
              <p:cNvGrpSpPr/>
              <p:nvPr/>
            </p:nvGrpSpPr>
            <p:grpSpPr>
              <a:xfrm>
                <a:off x="517966" y="5318214"/>
                <a:ext cx="1614890" cy="1551783"/>
                <a:chOff x="395001" y="3131840"/>
                <a:chExt cx="1521831" cy="1551783"/>
              </a:xfrm>
            </p:grpSpPr>
            <p:cxnSp>
              <p:nvCxnSpPr>
                <p:cNvPr id="60" name="直線コネクタ 59"/>
                <p:cNvCxnSpPr/>
                <p:nvPr/>
              </p:nvCxnSpPr>
              <p:spPr>
                <a:xfrm>
                  <a:off x="1772816" y="3131840"/>
                  <a:ext cx="144016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/>
                <p:cNvCxnSpPr/>
                <p:nvPr/>
              </p:nvCxnSpPr>
              <p:spPr>
                <a:xfrm>
                  <a:off x="404664" y="3131840"/>
                  <a:ext cx="0" cy="1551783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/>
                <p:cNvCxnSpPr/>
                <p:nvPr/>
              </p:nvCxnSpPr>
              <p:spPr>
                <a:xfrm>
                  <a:off x="395001" y="4683623"/>
                  <a:ext cx="1512168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/>
                <p:cNvCxnSpPr/>
                <p:nvPr/>
              </p:nvCxnSpPr>
              <p:spPr>
                <a:xfrm flipV="1">
                  <a:off x="413576" y="3131840"/>
                  <a:ext cx="126192" cy="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2" name="直線コネクタ 91"/>
            <p:cNvCxnSpPr/>
            <p:nvPr/>
          </p:nvCxnSpPr>
          <p:spPr>
            <a:xfrm>
              <a:off x="2132856" y="5463953"/>
              <a:ext cx="0" cy="14654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3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211</Words>
  <Application>Microsoft Office PowerPoint</Application>
  <PresentationFormat>画面に合わせる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ARシステム開発に おけるテストの研究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doi</dc:creator>
  <cp:lastModifiedBy>doi</cp:lastModifiedBy>
  <cp:revision>44</cp:revision>
  <dcterms:created xsi:type="dcterms:W3CDTF">2013-12-06T10:42:40Z</dcterms:created>
  <dcterms:modified xsi:type="dcterms:W3CDTF">2013-12-11T18:08:47Z</dcterms:modified>
</cp:coreProperties>
</file>