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99CC"/>
    <a:srgbClr val="00D7D2"/>
    <a:srgbClr val="339966"/>
    <a:srgbClr val="009999"/>
    <a:srgbClr val="00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>
        <p:scale>
          <a:sx n="33" d="100"/>
          <a:sy n="33" d="100"/>
        </p:scale>
        <p:origin x="2484" y="2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6703" y="4491333"/>
            <a:ext cx="20823196" cy="923742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25752" y="232349"/>
            <a:ext cx="21386800" cy="2329440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不完全情報ゲーム人狼のための</a:t>
            </a:r>
            <a:endParaRPr lang="en-US" altLang="ja-JP" sz="6600" kern="0" dirty="0" smtClean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Bookman Old Style"/>
              <a:ea typeface="HG明朝E"/>
            </a:endParaRPr>
          </a:p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人工エージェントと実行環境の構築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101572" y="2442418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1342097 </a:t>
            </a:r>
            <a:r>
              <a:rPr lang="ja-JP" altLang="en-US" sz="5400" b="1" dirty="0" smtClean="0">
                <a:latin typeface="+mn-ea"/>
              </a:rPr>
              <a:t>　浜野太豪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12682" y="19307540"/>
            <a:ext cx="19537052" cy="737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4000" dirty="0" smtClean="0">
                <a:solidFill>
                  <a:schemeClr val="tx1"/>
                </a:solidFill>
                <a:latin typeface="+mj-ea"/>
                <a:ea typeface="+mj-ea"/>
              </a:rPr>
              <a:t>饂飩</a:t>
            </a:r>
            <a:r>
              <a:rPr lang="ja-JP" altLang="en-US" sz="4000" dirty="0" smtClean="0">
                <a:solidFill>
                  <a:schemeClr val="tx1"/>
                </a:solidFill>
                <a:latin typeface="+mj-ea"/>
                <a:ea typeface="+mj-ea"/>
              </a:rPr>
              <a:t>プログラムによる人狼の推論方法</a:t>
            </a:r>
            <a:endParaRPr lang="en-US" altLang="ja-JP" sz="4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確定情報の整理　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狼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の推理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確定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情報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と推理をもとに行動を選択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+mj-ea"/>
                <a:ea typeface="+mj-ea"/>
              </a:rPr>
              <a:t>パターン化</a:t>
            </a:r>
            <a:r>
              <a:rPr lang="ja-JP" altLang="en-US" sz="4000" dirty="0" smtClean="0">
                <a:solidFill>
                  <a:schemeClr val="tx1"/>
                </a:solidFill>
                <a:latin typeface="+mj-ea"/>
                <a:ea typeface="+mj-ea"/>
              </a:rPr>
              <a:t>によ</a:t>
            </a:r>
            <a:r>
              <a:rPr lang="ja-JP" altLang="en-US" sz="4000" dirty="0">
                <a:solidFill>
                  <a:schemeClr val="tx1"/>
                </a:solidFill>
                <a:latin typeface="+mj-ea"/>
                <a:ea typeface="+mj-ea"/>
              </a:rPr>
              <a:t>る</a:t>
            </a:r>
            <a:r>
              <a:rPr lang="ja-JP" altLang="en-US" sz="4000" dirty="0" smtClean="0">
                <a:solidFill>
                  <a:schemeClr val="tx1"/>
                </a:solidFill>
                <a:latin typeface="+mj-ea"/>
                <a:ea typeface="+mj-ea"/>
              </a:rPr>
              <a:t>人狼の矛盾発見方法</a:t>
            </a:r>
            <a:endParaRPr lang="en-US" altLang="ja-JP" sz="4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処刑された。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占い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A	</a:t>
            </a:r>
            <a:r>
              <a:rPr lang="en-US" altLang="ja-JP" sz="4000" dirty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占い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B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E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F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両方人間だった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と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答えた。この中に人狼が最大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人潜んでいる。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035590" y="15252362"/>
            <a:ext cx="10392328" cy="2489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人狼知能プロジェクトから提供されている人狼サーバーを起動を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行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う。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饂飩プログラムの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Java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ソースコードリーディングを行い、アルゴリズムを理解する。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08113" y="28239117"/>
            <a:ext cx="19887945" cy="193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人狼ゲーム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AI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のアルゴリズムをソースコードリーディングを行い理解した。理解したことを生かして、さらに強いアルゴリズムを考察する。そして人狼エージェントをプログラミングする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80232" y="27350795"/>
            <a:ext cx="20881529" cy="280845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41823" y="11525401"/>
            <a:ext cx="19854235" cy="187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ゲーム戦略における研究で人工知能が用いられてきた。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狼ゲームは不完全情報ゲーム型コミュニケーションゲームである。そのため従来の完全情報ゲームでは扱われていなかった多数の問題が存在する。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08113" y="15258444"/>
            <a:ext cx="8694016" cy="2776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人狼ゲームは不完全情報型のコミュニケーションゲームであるため、多数の解決すべき問題が存在する。その問題を解決するべくアルゴリズムを解明する。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6702" y="171068"/>
            <a:ext cx="20823197" cy="41208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200" b="1" dirty="0" smtClean="0">
                <a:latin typeface="+mn-ea"/>
              </a:rPr>
              <a:t>不完全情報ゲーム人狼のための</a:t>
            </a:r>
            <a:endParaRPr lang="en-US" altLang="ja-JP" sz="7200" b="1" dirty="0" smtClean="0">
              <a:latin typeface="+mn-ea"/>
            </a:endParaRPr>
          </a:p>
          <a:p>
            <a:r>
              <a:rPr kumimoji="1" lang="ja-JP" altLang="en-US" sz="7200" b="1" dirty="0" smtClean="0">
                <a:latin typeface="+mn-ea"/>
              </a:rPr>
              <a:t>人工エージェントと実行環境の構築</a:t>
            </a:r>
            <a:endParaRPr kumimoji="1" lang="en-US" altLang="ja-JP" sz="7200" b="1" dirty="0" smtClean="0">
              <a:latin typeface="+mn-ea"/>
            </a:endParaRPr>
          </a:p>
          <a:p>
            <a:r>
              <a:rPr lang="en-US" altLang="ja-JP" sz="4800" b="1" dirty="0" smtClean="0">
                <a:latin typeface="+mn-ea"/>
              </a:rPr>
              <a:t>PM</a:t>
            </a:r>
            <a:r>
              <a:rPr lang="ja-JP" altLang="en-US" sz="4800" b="1" dirty="0" smtClean="0">
                <a:latin typeface="+mn-ea"/>
              </a:rPr>
              <a:t>コース　矢吹研究室　</a:t>
            </a:r>
            <a:r>
              <a:rPr lang="en-US" altLang="ja-JP" sz="4800" b="1" dirty="0" smtClean="0">
                <a:latin typeface="+mn-ea"/>
              </a:rPr>
              <a:t>1342097</a:t>
            </a:r>
            <a:r>
              <a:rPr lang="ja-JP" altLang="en-US" sz="4800" b="1" dirty="0">
                <a:latin typeface="+mn-ea"/>
              </a:rPr>
              <a:t>　</a:t>
            </a:r>
            <a:r>
              <a:rPr lang="ja-JP" altLang="en-US" sz="4800" b="1" dirty="0" smtClean="0">
                <a:latin typeface="+mn-ea"/>
              </a:rPr>
              <a:t>浜野太豪</a:t>
            </a:r>
            <a:endParaRPr kumimoji="1" lang="ja-JP" altLang="en-US" sz="4800" b="1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0" y="451588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背景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560" y="14228939"/>
            <a:ext cx="23042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目的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</a:t>
            </a:r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35590" y="14228938"/>
            <a:ext cx="3394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研究方法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3119" y="18315191"/>
            <a:ext cx="486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進捗状況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3164" y="27427945"/>
            <a:ext cx="417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今後の計画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66703" y="13994537"/>
            <a:ext cx="9213617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66703" y="18265040"/>
            <a:ext cx="20823196" cy="886354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9801575" y="13994537"/>
            <a:ext cx="11188324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19" y="4614001"/>
            <a:ext cx="20889306" cy="729561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648" y="19018159"/>
            <a:ext cx="8942857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84</Words>
  <Application>Microsoft Office PowerPoint</Application>
  <PresentationFormat>ユーザー設定</PresentationFormat>
  <Paragraphs>35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HG明朝E</vt:lpstr>
      <vt:lpstr>ＭＳ Ｐゴシック</vt:lpstr>
      <vt:lpstr>Arial</vt:lpstr>
      <vt:lpstr>Bookman Old Style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浜野太豪</cp:lastModifiedBy>
  <cp:revision>126</cp:revision>
  <cp:lastPrinted>2015-12-17T00:10:01Z</cp:lastPrinted>
  <dcterms:created xsi:type="dcterms:W3CDTF">2012-09-17T17:26:59Z</dcterms:created>
  <dcterms:modified xsi:type="dcterms:W3CDTF">2015-12-17T01:16:11Z</dcterms:modified>
</cp:coreProperties>
</file>