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88" y="48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クラウドソーシングの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0539"/>
              </p:ext>
            </p:extLst>
          </p:nvPr>
        </p:nvGraphicFramePr>
        <p:xfrm>
          <a:off x="396256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4059867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8" y="15716051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6436131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20" y="1708420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859365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52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28" y="19500080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7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83321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クラウドソーシングの事例をマイニングすることによって，プロジェクトでクラウドソーシングを活用する際に有用な知識の発見を目指す．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866754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3052" b="-1096"/>
          <a:stretch/>
        </p:blipFill>
        <p:spPr bwMode="auto">
          <a:xfrm>
            <a:off x="11773520" y="22882735"/>
            <a:ext cx="8712968" cy="6154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18960" y="9379347"/>
            <a:ext cx="20643592" cy="41549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についての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893413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5835" y="2930161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795062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788059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788059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948353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4328" y="12691715"/>
            <a:ext cx="1947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収集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したクラウドソーシングのデータを教師無し学習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アルゴリズム</a:t>
            </a:r>
            <a:r>
              <a:rPr lang="en-US" altLang="ja-JP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本研究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では自己組織化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マップ</a:t>
            </a:r>
            <a:r>
              <a:rPr lang="en-US" altLang="ja-JP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解析した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．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283</Words>
  <Application>Microsoft Office PowerPoint</Application>
  <PresentationFormat>ユーザー設定</PresentationFormat>
  <Paragraphs>61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118</cp:revision>
  <dcterms:created xsi:type="dcterms:W3CDTF">2012-09-17T17:26:59Z</dcterms:created>
  <dcterms:modified xsi:type="dcterms:W3CDTF">2013-12-12T08:14:43Z</dcterms:modified>
</cp:coreProperties>
</file>