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0" r:id="rId4"/>
    <p:sldId id="288" r:id="rId5"/>
    <p:sldId id="261" r:id="rId6"/>
    <p:sldId id="262" r:id="rId7"/>
    <p:sldId id="282" r:id="rId8"/>
    <p:sldId id="283" r:id="rId9"/>
    <p:sldId id="266" r:id="rId10"/>
    <p:sldId id="278" r:id="rId11"/>
    <p:sldId id="280" r:id="rId12"/>
    <p:sldId id="274" r:id="rId13"/>
    <p:sldId id="286" r:id="rId14"/>
    <p:sldId id="279" r:id="rId15"/>
    <p:sldId id="281" r:id="rId16"/>
    <p:sldId id="287" r:id="rId17"/>
    <p:sldId id="284" r:id="rId18"/>
    <p:sldId id="28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86218" autoAdjust="0"/>
  </p:normalViewPr>
  <p:slideViewPr>
    <p:cSldViewPr snapToGrid="0">
      <p:cViewPr varScale="1">
        <p:scale>
          <a:sx n="121" d="100"/>
          <a:sy n="121" d="100"/>
        </p:scale>
        <p:origin x="12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46EC-C173-479E-AB21-DB129F19D8CA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0183-32A0-4418-AA1B-34390FE87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3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長い。伏線を回収できていない。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赤字に対する答えがない→要らない説</a:t>
            </a:r>
            <a:endParaRPr kumimoji="1" lang="en-US" altLang="ja-JP" dirty="0" smtClean="0"/>
          </a:p>
          <a:p>
            <a:r>
              <a:rPr kumimoji="1" lang="ja-JP" altLang="en-US" dirty="0" smtClean="0"/>
              <a:t>伏線はちゃんと回収する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うまくストーリー作らないと「だから何？」ってなる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ツール説明に重きを置く手もある→三宅がそっちに該当する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そうするならば</a:t>
            </a:r>
            <a:r>
              <a:rPr kumimoji="1" lang="en-US" altLang="ja-JP" dirty="0" err="1" smtClean="0"/>
              <a:t>MeCab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の話が使える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50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下村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飯テロの例を載せる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4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アイマスと高橋由伸引退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4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泉</a:t>
            </a:r>
            <a:endParaRPr kumimoji="1" lang="en-US" altLang="ja-JP" dirty="0" smtClean="0"/>
          </a:p>
          <a:p>
            <a:r>
              <a:rPr kumimoji="1" lang="ja-JP" altLang="en-US" dirty="0" smtClean="0"/>
              <a:t>下村との比較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4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ニーズを読み取る→ニーズの一部を読み取る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69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ヒアリングしたことを述べる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27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特徴語とは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目的に流れがあるのは</a:t>
            </a:r>
            <a:r>
              <a:rPr kumimoji="1" lang="en-US" altLang="ja-JP" dirty="0" smtClean="0"/>
              <a:t>×</a:t>
            </a:r>
          </a:p>
          <a:p>
            <a:r>
              <a:rPr kumimoji="1" lang="ja-JP" altLang="en-US" dirty="0" smtClean="0"/>
              <a:t>最終的に何がしたいのかだけを書く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6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Ubuntu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とか書いてるのは余計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でも入れてもいいよ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でもこのスライドで出すのは違う、最後の細かい話で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矢吹研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人→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ユーザ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どういう感じでヒアリングしたのか、ヒアリングのしかたが曖昧だったことを断っておく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7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TF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IDF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」要らない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「総論」から「各論」へ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5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タイムラインについての説明（主に下田先生向け）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・タイムラインという画面が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の基本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・自分の</a:t>
            </a:r>
            <a:r>
              <a:rPr kumimoji="1" lang="ja-JP" altLang="en-US" dirty="0" err="1" smtClean="0"/>
              <a:t>と</a:t>
            </a:r>
            <a:r>
              <a:rPr kumimoji="1" lang="ja-JP" altLang="en-US" dirty="0" smtClean="0"/>
              <a:t>フォローしたユーザのつぶやきが時系列に表示される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04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簡単に言うと「頻繁に出現し、かつ関連する単語同士を結んだネットワーク」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19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本当は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人分の結果があることを言っておく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「ここでは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人のユーザのタイムラインを分析した結果を見比べたいと思います。」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泉</a:t>
            </a:r>
            <a:endParaRPr kumimoji="1" lang="en-US" altLang="ja-JP" dirty="0" smtClean="0"/>
          </a:p>
          <a:p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ここは「ヒアリング」の結果だというのが分かるようにする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0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eririn_bot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eriko_bot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中村繪里子の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（声優・中村繪里子の発言やつぶやき等を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化）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ヒアリングでは「声優」としか言ってなかったけど実は「中村繪里子」の情報を欲しがっていた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中村繪里子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29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2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9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CCF7-DBC0-4846-851D-5E8954A432E4}" type="datetimeFigureOut">
              <a:rPr kumimoji="1" lang="ja-JP" altLang="en-US" smtClean="0"/>
              <a:t>2016/2/10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5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8348" y="697993"/>
            <a:ext cx="8147304" cy="2912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経由で入手される情報のユーザ間差異の可視化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983038"/>
            <a:ext cx="6858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プロジェクトマネジメントコース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1242131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吉野聡志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1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5" y="85344"/>
            <a:ext cx="6844269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8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5" r="51966"/>
          <a:stretch/>
        </p:blipFill>
        <p:spPr>
          <a:xfrm>
            <a:off x="149068" y="1463040"/>
            <a:ext cx="4733524" cy="5163661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9" y="1966134"/>
            <a:ext cx="2926305" cy="2932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949696" y="3383280"/>
            <a:ext cx="1463040" cy="1628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5209107" y="3982792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ヒアリングで得られたユーザ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の関心事項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ゲーム「アイドルマスター」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テロ画像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5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5" y="0"/>
            <a:ext cx="4202545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435100" y="6407150"/>
            <a:ext cx="360364" cy="16986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矢印 5"/>
          <p:cNvSpPr/>
          <p:nvPr/>
        </p:nvSpPr>
        <p:spPr>
          <a:xfrm rot="4743030">
            <a:off x="3651587" y="4185102"/>
            <a:ext cx="284225" cy="3841458"/>
          </a:xfrm>
          <a:prstGeom prst="upArrow">
            <a:avLst>
              <a:gd name="adj1" fmla="val 2208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71585" y="426362"/>
            <a:ext cx="3796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飯テロ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深夜の時間帯に　　　美味しそう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な食べ物の写真を投稿し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，それを見た者の空腹感を誘発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行為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56" y="5212258"/>
            <a:ext cx="1876687" cy="80021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77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3" y="0"/>
            <a:ext cx="6546901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1" r="69958" b="25396"/>
          <a:stretch/>
        </p:blipFill>
        <p:spPr>
          <a:xfrm>
            <a:off x="501650" y="2005424"/>
            <a:ext cx="3727892" cy="4261264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1" r="39199" b="86489"/>
          <a:stretch/>
        </p:blipFill>
        <p:spPr>
          <a:xfrm>
            <a:off x="4937759" y="704362"/>
            <a:ext cx="3711703" cy="19726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3" y="3901440"/>
            <a:ext cx="2694413" cy="28224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6144768" y="5132832"/>
            <a:ext cx="865632" cy="7772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26315" y="3747436"/>
            <a:ext cx="774101" cy="605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矢印 12"/>
          <p:cNvSpPr/>
          <p:nvPr/>
        </p:nvSpPr>
        <p:spPr>
          <a:xfrm rot="20321457">
            <a:off x="7089194" y="2789347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矢印 13"/>
          <p:cNvSpPr/>
          <p:nvPr/>
        </p:nvSpPr>
        <p:spPr>
          <a:xfrm rot="16200000">
            <a:off x="5033194" y="4761919"/>
            <a:ext cx="377952" cy="1625746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5" r="51966"/>
          <a:stretch/>
        </p:blipFill>
        <p:spPr>
          <a:xfrm>
            <a:off x="149068" y="1463040"/>
            <a:ext cx="4733524" cy="5163661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9" y="1966134"/>
            <a:ext cx="2926305" cy="2932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949696" y="3383280"/>
            <a:ext cx="1463040" cy="1628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5209107" y="3982792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2069" y="1825625"/>
            <a:ext cx="803986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どのユーザにおいても関心事項やそれに関連　する単語の出現や共起が見られ，本研究の　　手法を用いて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に対する顕在的・潜在的なニーズの一部を読み取ることは可能といえる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→マーケティングにもこの手法を適用できる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2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複数ユーザの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タイムラインから，　　ツイートの本文のみを取得した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共起ネットワークを描画することにより，　　タイムライン上にある単語同士の結びつきを　可視化し，事前にヒアリングした内容や他のユーザの結果と比較した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83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2544" y="1335024"/>
            <a:ext cx="8058912" cy="5522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4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世界的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に人気な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アクティブユーザ数が非常に多い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スタイルは千差万別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ごと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に対するニーズを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明確に　すれば，マーケティング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ターゲットユーザを　絞りやすくなるのでは？</a:t>
            </a:r>
            <a:endParaRPr lang="en-US" altLang="ja-JP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911455" y="3544900"/>
            <a:ext cx="979714" cy="74850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1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3976" y="1773936"/>
            <a:ext cx="7564374" cy="41330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ユーザひとりひとりがどれだけ違った　　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上でやり取りしているかを見比べる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ユーザへのヒアリング（後述）では　　　得られない潜在的なニーズを表出化する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839685" y="555168"/>
            <a:ext cx="5421086" cy="42454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12269" y="2383970"/>
            <a:ext cx="5421086" cy="42454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483428" y="2383970"/>
            <a:ext cx="5421086" cy="42454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27614" y="1251857"/>
            <a:ext cx="268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タイムラインから得た不要と思われる情報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2872" y="5372176"/>
            <a:ext cx="263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ヒアリングでは得られなかった潜在的な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ニーズ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31328" y="4921397"/>
            <a:ext cx="2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ヒアリングで自分が誤解してしまったニーズ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55569" y="4772012"/>
            <a:ext cx="1975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ユーザのニーズと自分の理解が一致した部分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81400" y="3767777"/>
            <a:ext cx="205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タイムラインから得た顕在的な　ニーズ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1839685" y="2456094"/>
            <a:ext cx="457200" cy="3524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1915885" y="2407780"/>
            <a:ext cx="914400" cy="681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2002970" y="2394856"/>
            <a:ext cx="1344386" cy="9865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2100942" y="2456094"/>
            <a:ext cx="1567543" cy="1154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2285999" y="2558143"/>
            <a:ext cx="1719944" cy="12804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2492829" y="2677882"/>
            <a:ext cx="1774371" cy="134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2718707" y="3187475"/>
            <a:ext cx="1330780" cy="10310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2988128" y="3951515"/>
            <a:ext cx="593272" cy="450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3242582" y="4333522"/>
            <a:ext cx="251732" cy="2058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08193" y="4555722"/>
            <a:ext cx="268877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本</a:t>
            </a:r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研究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で明らかにする潜在的なニーズ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62" idx="0"/>
          </p:cNvCxnSpPr>
          <p:nvPr/>
        </p:nvCxnSpPr>
        <p:spPr>
          <a:xfrm flipV="1">
            <a:off x="1752579" y="3703016"/>
            <a:ext cx="435450" cy="8527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503237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アクティブユーザ数名から，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に求める情報をヒアリングする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各ユーザアカウントのタイムライン上にあるツイートの本文だけを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日分取得する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ネットワークを描画する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ユーザ同士の共起ネットワークを比較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0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5943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ヒアリングは対話形式で行い，「どのような情報を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に求めるか」という質問に対する口頭での回答を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の対象とするツイートは全員同じ期間の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ものにした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4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6" y="112266"/>
            <a:ext cx="4358944" cy="6636005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5306568" y="201168"/>
            <a:ext cx="314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←自分のツイート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5379720" y="795527"/>
            <a:ext cx="722376" cy="59527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2096" y="3294844"/>
            <a:ext cx="3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フォローした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ユーザのツイート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1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共起ネットワークとは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ある文字列と，それとは別の文字列が同時に　出現することを「共起」という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「選挙」「出馬」が同時に出現すると「共起　している」と呼ぶ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共起関係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や共起の頻度をネットワーク図で　　表したものが共起ネットワーク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9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8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ヒアリングで得られたユーザ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声優の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ツイート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マンガ家の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ツイート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コスプレの写真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キャラクターのセリフを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定期的に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つぶやくボット（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0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641</Words>
  <Application>Microsoft Office PowerPoint</Application>
  <PresentationFormat>画面に合わせる (4:3)</PresentationFormat>
  <Paragraphs>114</Paragraphs>
  <Slides>18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メイリオ</vt:lpstr>
      <vt:lpstr>Arial</vt:lpstr>
      <vt:lpstr>Calibri</vt:lpstr>
      <vt:lpstr>Calibri Light</vt:lpstr>
      <vt:lpstr>Office テーマ</vt:lpstr>
      <vt:lpstr>SNS経由で入手される情報のユーザ間差異の可視化</vt:lpstr>
      <vt:lpstr>背景</vt:lpstr>
      <vt:lpstr>目的</vt:lpstr>
      <vt:lpstr>目的</vt:lpstr>
      <vt:lpstr>手法</vt:lpstr>
      <vt:lpstr>手法</vt:lpstr>
      <vt:lpstr>PowerPoint プレゼンテーション</vt:lpstr>
      <vt:lpstr>共起ネットワークとは</vt:lpstr>
      <vt:lpstr>結果</vt:lpstr>
      <vt:lpstr>結果</vt:lpstr>
      <vt:lpstr>結果</vt:lpstr>
      <vt:lpstr>結果</vt:lpstr>
      <vt:lpstr>PowerPoint プレゼンテーション</vt:lpstr>
      <vt:lpstr>結果</vt:lpstr>
      <vt:lpstr>結果</vt:lpstr>
      <vt:lpstr>結果</vt:lpstr>
      <vt:lpstr>考察</vt:lpstr>
      <vt:lpstr>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SNS経由で入手される情報のユーザ間差異の可視化</dc:title>
  <dc:creator>吉野聡志</dc:creator>
  <cp:lastModifiedBy>吉野聡志</cp:lastModifiedBy>
  <cp:revision>94</cp:revision>
  <dcterms:created xsi:type="dcterms:W3CDTF">2016-01-20T07:11:43Z</dcterms:created>
  <dcterms:modified xsi:type="dcterms:W3CDTF">2016-02-10T12:10:46Z</dcterms:modified>
</cp:coreProperties>
</file>