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>
        <p:scale>
          <a:sx n="33" d="100"/>
          <a:sy n="33" d="100"/>
        </p:scale>
        <p:origin x="2598" y="-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33773" y="3031"/>
            <a:ext cx="17171687" cy="2308324"/>
          </a:xfrm>
        </p:spPr>
        <p:txBody>
          <a:bodyPr wrap="square">
            <a:spAutoFit/>
          </a:bodyPr>
          <a:lstStyle/>
          <a:p>
            <a:r>
              <a:rPr lang="en-US" altLang="ja-JP" sz="7200" dirty="0"/>
              <a:t>GitHub API </a:t>
            </a:r>
            <a:r>
              <a:rPr lang="ja-JP" altLang="en-US" sz="7200" dirty="0"/>
              <a:t>を活用</a:t>
            </a:r>
            <a:r>
              <a:rPr lang="ja-JP" altLang="en-US" sz="7200" dirty="0" smtClean="0"/>
              <a:t>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プロジェクトマネジメントツールの</a:t>
            </a:r>
            <a:r>
              <a:rPr lang="ja-JP" altLang="en-US" sz="7200" dirty="0"/>
              <a:t>提案と実装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05141" y="2356728"/>
            <a:ext cx="14428950" cy="1015663"/>
          </a:xfrm>
        </p:spPr>
        <p:txBody>
          <a:bodyPr wrap="squar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32288" y="25389535"/>
            <a:ext cx="20883347" cy="35144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17899" y="24468989"/>
            <a:ext cx="4697002" cy="184109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prstClr val="black"/>
                </a:solidFill>
              </a:rPr>
              <a:t>今後の計画</a:t>
            </a:r>
            <a:endParaRPr lang="ja-JP" altLang="en-US" sz="4800" b="1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9949" y="26435799"/>
            <a:ext cx="170626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調査の継続を行う．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smtClean="0"/>
              <a:t>GitHub </a:t>
            </a:r>
            <a:r>
              <a:rPr lang="ja-JP" altLang="en-US" sz="4400" dirty="0"/>
              <a:t>を活用した</a:t>
            </a:r>
            <a:r>
              <a:rPr lang="ja-JP" altLang="en-US" sz="4400" dirty="0" smtClean="0"/>
              <a:t>マネジメントツールの作成 </a:t>
            </a:r>
            <a:r>
              <a:rPr lang="ja-JP" altLang="en-US" sz="4400" dirty="0"/>
              <a:t>する． 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/>
              <a:t>作成したツールがテスト工程で活用できるか実 際に使用し検討</a:t>
            </a:r>
            <a:r>
              <a:rPr lang="ja-JP" altLang="en-US" sz="4400" dirty="0" smtClean="0"/>
              <a:t>する．</a:t>
            </a:r>
            <a:endParaRPr lang="en-US" altLang="ja-JP" sz="4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32289" y="4365516"/>
            <a:ext cx="20883350" cy="38450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800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5015" y="5409804"/>
            <a:ext cx="20336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ソフトウェア開発の現場では，アジャイル開発が普及してきている．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アジャイル開発では，テスト駆動開発がよく採用される．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テストでカバレッジ</a:t>
            </a:r>
            <a:r>
              <a:rPr lang="ja-JP" altLang="en-US" sz="4400" dirty="0"/>
              <a:t>を測 定・分析すること</a:t>
            </a:r>
            <a:r>
              <a:rPr lang="ja-JP" altLang="en-US" sz="4400" dirty="0" smtClean="0"/>
              <a:t>がソフトウェアの</a:t>
            </a:r>
            <a:r>
              <a:rPr lang="ja-JP" altLang="en-US" sz="4400" dirty="0" smtClean="0"/>
              <a:t>品質向上</a:t>
            </a:r>
            <a:r>
              <a:rPr lang="ja-JP" altLang="en-US" sz="4400" dirty="0"/>
              <a:t>に</a:t>
            </a:r>
            <a:r>
              <a:rPr lang="ja-JP" altLang="en-US" sz="4400" dirty="0" smtClean="0"/>
              <a:t>大きく関わる．</a:t>
            </a:r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ソフトウェア</a:t>
            </a:r>
            <a:r>
              <a:rPr lang="ja-JP" altLang="en-US" sz="4400" dirty="0" smtClean="0"/>
              <a:t>開発</a:t>
            </a:r>
            <a:r>
              <a:rPr lang="ja-JP" altLang="en-US" sz="4400" dirty="0"/>
              <a:t>の</a:t>
            </a:r>
            <a:r>
              <a:rPr lang="ja-JP" altLang="en-US" sz="4400" dirty="0" smtClean="0"/>
              <a:t>調査に，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がプロジェクト数や機能数から有用である．</a:t>
            </a:r>
            <a:endParaRPr lang="en-US" altLang="ja-JP" sz="4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332288" y="9303016"/>
            <a:ext cx="20883351" cy="40217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800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9949" y="10300404"/>
            <a:ext cx="11059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ソフトウェア開発のテスト工程を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上の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プロジェクトで調査する．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テスト工程で活用できる</a:t>
            </a:r>
            <a:r>
              <a:rPr lang="ja-JP" altLang="en-US" sz="4400" dirty="0"/>
              <a:t>ようなツールや</a:t>
            </a:r>
            <a:r>
              <a:rPr lang="ja-JP" altLang="en-US" sz="4400" dirty="0" smtClean="0"/>
              <a:t>技法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の提案する．</a:t>
            </a:r>
            <a:endParaRPr lang="en-US" altLang="ja-JP" sz="4400" dirty="0" smtClean="0"/>
          </a:p>
        </p:txBody>
      </p:sp>
      <p:sp>
        <p:nvSpPr>
          <p:cNvPr id="18" name="下矢印 17"/>
          <p:cNvSpPr/>
          <p:nvPr/>
        </p:nvSpPr>
        <p:spPr>
          <a:xfrm rot="16200000">
            <a:off x="11186666" y="10862981"/>
            <a:ext cx="2602953" cy="12686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10925" y="11081805"/>
            <a:ext cx="551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 smtClean="0"/>
              <a:t>テスト工程の効率</a:t>
            </a:r>
            <a:r>
              <a:rPr lang="en-US" altLang="ja-JP" sz="4800" b="1" dirty="0" smtClean="0"/>
              <a:t>UP</a:t>
            </a:r>
            <a:endParaRPr kumimoji="1" lang="ja-JP" altLang="en-US" sz="4800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332289" y="14370007"/>
            <a:ext cx="13260545" cy="3381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800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9949" y="15447166"/>
            <a:ext cx="131128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smtClean="0"/>
              <a:t>GitHub</a:t>
            </a:r>
            <a:r>
              <a:rPr lang="ja-JP" altLang="en-US" sz="4400" dirty="0"/>
              <a:t>の</a:t>
            </a:r>
            <a:r>
              <a:rPr lang="ja-JP" altLang="en-US" sz="4400" dirty="0" smtClean="0"/>
              <a:t>機能</a:t>
            </a:r>
            <a:r>
              <a:rPr lang="ja-JP" altLang="en-US" sz="4400" dirty="0"/>
              <a:t>や</a:t>
            </a:r>
            <a:r>
              <a:rPr lang="en-US" altLang="ja-JP" sz="4400" dirty="0" smtClean="0"/>
              <a:t>API</a:t>
            </a:r>
            <a:r>
              <a:rPr lang="ja-JP" altLang="en-US" sz="4400" dirty="0" err="1" smtClean="0"/>
              <a:t>，</a:t>
            </a:r>
            <a:r>
              <a:rPr lang="ja-JP" altLang="en-US" sz="4400" dirty="0" smtClean="0"/>
              <a:t>連携できる</a:t>
            </a:r>
            <a:r>
              <a:rPr lang="ja-JP" altLang="en-US" sz="4400" dirty="0"/>
              <a:t>ツー ルを調査する．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smtClean="0"/>
              <a:t>GitHub </a:t>
            </a:r>
            <a:r>
              <a:rPr lang="ja-JP" altLang="en-US" sz="4400" dirty="0"/>
              <a:t>上</a:t>
            </a:r>
            <a:r>
              <a:rPr lang="ja-JP" altLang="en-US" sz="4400" dirty="0" smtClean="0"/>
              <a:t>のプロジェクトでテスト工程を調査する．</a:t>
            </a:r>
            <a:endParaRPr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テスト</a:t>
            </a:r>
            <a:r>
              <a:rPr lang="ja-JP" altLang="en-US" sz="4400" dirty="0" smtClean="0"/>
              <a:t>工程</a:t>
            </a:r>
            <a:r>
              <a:rPr lang="ja-JP" altLang="en-US" sz="4400" dirty="0" smtClean="0"/>
              <a:t>で利用できる</a:t>
            </a:r>
            <a:r>
              <a:rPr lang="ja-JP" altLang="en-US" sz="4400" dirty="0" smtClean="0"/>
              <a:t>ツール</a:t>
            </a:r>
            <a:r>
              <a:rPr lang="ja-JP" altLang="en-US" sz="4400" dirty="0"/>
              <a:t>を作成する</a:t>
            </a:r>
            <a:r>
              <a:rPr lang="ja-JP" altLang="en-US" sz="4400" dirty="0" smtClean="0"/>
              <a:t>．</a:t>
            </a:r>
            <a:endParaRPr lang="ja-JP" altLang="en-US" sz="4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332288" y="18872020"/>
            <a:ext cx="11207100" cy="5397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9949" y="19921645"/>
            <a:ext cx="105309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テストコード</a:t>
            </a:r>
            <a:r>
              <a:rPr lang="ja-JP" altLang="en-US" sz="4400" dirty="0"/>
              <a:t>があるソフトウェアを調査</a:t>
            </a:r>
            <a:r>
              <a:rPr lang="ja-JP" altLang="en-US" sz="4400" dirty="0" smtClean="0"/>
              <a:t>し</a:t>
            </a:r>
            <a:r>
              <a:rPr lang="ja-JP" altLang="en-US" sz="4400" dirty="0" smtClean="0"/>
              <a:t>，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 smtClean="0"/>
              <a:t>カバ </a:t>
            </a:r>
            <a:r>
              <a:rPr lang="ja-JP" altLang="en-US" sz="4400" dirty="0"/>
              <a:t>レッジ分析やコードの</a:t>
            </a:r>
            <a:r>
              <a:rPr lang="ja-JP" altLang="en-US" sz="4400" dirty="0" smtClean="0"/>
              <a:t>行数</a:t>
            </a:r>
            <a:r>
              <a:rPr lang="ja-JP" altLang="en-US" sz="4400" dirty="0"/>
              <a:t>を</a:t>
            </a:r>
            <a:r>
              <a:rPr lang="ja-JP" altLang="en-US" sz="4400" dirty="0" smtClean="0"/>
              <a:t>数える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こと</a:t>
            </a:r>
            <a:r>
              <a:rPr lang="ja-JP" altLang="en-US" sz="4400" dirty="0"/>
              <a:t>を行って </a:t>
            </a:r>
            <a:r>
              <a:rPr lang="ja-JP" altLang="en-US" sz="4400" dirty="0" smtClean="0"/>
              <a:t>いる．</a:t>
            </a:r>
            <a:endParaRPr lang="en-US" altLang="ja-JP" sz="4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ja-JP" sz="4400" dirty="0"/>
              <a:t>GitHub </a:t>
            </a:r>
            <a:r>
              <a:rPr lang="ja-JP" altLang="en-US" sz="4400" dirty="0"/>
              <a:t>の機能や使い方を</a:t>
            </a:r>
            <a:r>
              <a:rPr lang="ja-JP" altLang="en-US" sz="4400" dirty="0" smtClean="0"/>
              <a:t>調査と </a:t>
            </a:r>
            <a:r>
              <a:rPr lang="ja-JP" altLang="en-US" sz="4400" dirty="0"/>
              <a:t>とも</a:t>
            </a:r>
            <a:r>
              <a:rPr lang="ja-JP" altLang="en-US" sz="4400" dirty="0" smtClean="0"/>
              <a:t>に</a:t>
            </a:r>
            <a:r>
              <a:rPr lang="ja-JP" altLang="en-US" sz="4400" dirty="0" smtClean="0"/>
              <a:t>，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GitHub </a:t>
            </a:r>
            <a:r>
              <a:rPr lang="ja-JP" altLang="en-US" sz="4400" dirty="0"/>
              <a:t>を活用した</a:t>
            </a:r>
            <a:r>
              <a:rPr lang="ja-JP" altLang="en-US" sz="4400" dirty="0" smtClean="0"/>
              <a:t>マネジメントツールを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考案中</a:t>
            </a:r>
            <a:r>
              <a:rPr lang="ja-JP" altLang="en-US" sz="4400" dirty="0"/>
              <a:t>で ある</a:t>
            </a:r>
            <a:r>
              <a:rPr lang="ja-JP" altLang="en-US" sz="4400" dirty="0" smtClean="0"/>
              <a:t>．</a:t>
            </a:r>
            <a:endParaRPr lang="en-US" altLang="ja-JP" sz="4400" dirty="0" smtClean="0"/>
          </a:p>
        </p:txBody>
      </p:sp>
      <p:sp>
        <p:nvSpPr>
          <p:cNvPr id="29" name="円/楕円 28"/>
          <p:cNvSpPr/>
          <p:nvPr/>
        </p:nvSpPr>
        <p:spPr>
          <a:xfrm>
            <a:off x="232371" y="3505494"/>
            <a:ext cx="4697002" cy="184109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solidFill>
                  <a:prstClr val="black"/>
                </a:solidFill>
              </a:rPr>
              <a:t>背景</a:t>
            </a:r>
            <a:endParaRPr lang="ja-JP" altLang="en-US" sz="4800" b="1" dirty="0">
              <a:solidFill>
                <a:prstClr val="black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217899" y="8388087"/>
            <a:ext cx="4697002" cy="184109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prstClr val="black"/>
                </a:solidFill>
              </a:rPr>
              <a:t>目的</a:t>
            </a:r>
            <a:endParaRPr lang="ja-JP" altLang="en-US" sz="4800" b="1" dirty="0">
              <a:solidFill>
                <a:prstClr val="black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232371" y="13496623"/>
            <a:ext cx="4697002" cy="184109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solidFill>
                  <a:prstClr val="black"/>
                </a:solidFill>
              </a:rPr>
              <a:t>手法</a:t>
            </a:r>
            <a:endParaRPr lang="ja-JP" altLang="en-US" sz="4800" b="1" dirty="0">
              <a:solidFill>
                <a:prstClr val="black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217899" y="18018725"/>
            <a:ext cx="4697002" cy="184109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prstClr val="black"/>
                </a:solidFill>
              </a:rPr>
              <a:t>進捗</a:t>
            </a:r>
            <a:r>
              <a:rPr lang="ja-JP" altLang="en-US" sz="4800" b="1" dirty="0">
                <a:solidFill>
                  <a:prstClr val="black"/>
                </a:solidFill>
              </a:rPr>
              <a:t>状況</a:t>
            </a:r>
            <a:endParaRPr lang="ja-JP" altLang="en-US" sz="4800" b="1" dirty="0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19" y="21156620"/>
            <a:ext cx="9134327" cy="311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1853819" y="20080833"/>
            <a:ext cx="612803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カバレッジレポート</a:t>
            </a:r>
            <a:endParaRPr kumimoji="1" lang="ja-JP" altLang="en-US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494" y="14800563"/>
            <a:ext cx="3554754" cy="1811379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14012651" y="14031122"/>
            <a:ext cx="793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 smtClean="0"/>
              <a:t>GitHub</a:t>
            </a:r>
            <a:r>
              <a:rPr lang="ja-JP" altLang="en-US" sz="4400" b="1" dirty="0" smtClean="0"/>
              <a:t>が様々なツールと連携</a:t>
            </a:r>
            <a:endParaRPr kumimoji="1" lang="ja-JP" altLang="en-US" sz="4400" b="1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161" y="14773534"/>
            <a:ext cx="3282597" cy="202015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494" y="17349655"/>
            <a:ext cx="3554754" cy="18384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161" y="17294243"/>
            <a:ext cx="3552448" cy="19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2353</TotalTime>
  <Words>176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GitHub API を活用する プロジェクトマネジメントツールの提案と実装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56</cp:revision>
  <dcterms:created xsi:type="dcterms:W3CDTF">2014-12-16T10:11:28Z</dcterms:created>
  <dcterms:modified xsi:type="dcterms:W3CDTF">2016-10-13T04:03:19Z</dcterms:modified>
</cp:coreProperties>
</file>