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6104"/>
            <a:ext cx="20906812" cy="6895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493696"/>
            <a:ext cx="21386800" cy="103677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48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</a:rPr>
              <a:t>Wikipedia</a:t>
            </a:r>
            <a:r>
              <a:rPr lang="ja-JP" altLang="en-US" sz="4800" b="1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</a:rPr>
              <a:t>におけるプロジェクトマネジメント状況の</a:t>
            </a:r>
            <a:r>
              <a:rPr lang="ja-JP" altLang="en-US" sz="4800" b="1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</a:rPr>
              <a:t>分析</a:t>
            </a:r>
            <a:endParaRPr lang="ja-JP" altLang="en-US" sz="4800" b="1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779387"/>
            <a:ext cx="21386800" cy="97522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4400" b="1" dirty="0" smtClean="0">
                <a:latin typeface="+mn-ea"/>
              </a:rPr>
              <a:t>PM</a:t>
            </a:r>
            <a:r>
              <a:rPr lang="ja-JP" altLang="en-US" sz="4400" b="1" dirty="0" smtClean="0">
                <a:latin typeface="+mn-ea"/>
              </a:rPr>
              <a:t>コース</a:t>
            </a:r>
            <a:r>
              <a:rPr lang="ja-JP" altLang="en-US" sz="4400" b="1" dirty="0">
                <a:latin typeface="+mn-ea"/>
              </a:rPr>
              <a:t>　矢吹研究室　</a:t>
            </a:r>
            <a:r>
              <a:rPr lang="en-US" altLang="ja-JP" sz="4400" b="1" dirty="0" smtClean="0">
                <a:latin typeface="+mn-ea"/>
              </a:rPr>
              <a:t>1342100</a:t>
            </a:r>
            <a:r>
              <a:rPr lang="ja-JP" altLang="en-US" sz="4400" b="1" dirty="0">
                <a:latin typeface="+mn-ea"/>
              </a:rPr>
              <a:t>　春川直幸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9845651" y="15453009"/>
            <a:ext cx="10933922" cy="1389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編集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履歴を取得し分析するため，統計解析ソフト「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」を使用しヒストグラムを作成した．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173435"/>
            <a:ext cx="20166510" cy="1503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分析の精度を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上げるため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，引き続き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Wikipedia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の編集履歴データを取得する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また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，別の分析方法も行うようにする．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1138508"/>
            <a:ext cx="20906812" cy="2921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9510000" y="15150197"/>
            <a:ext cx="11605225" cy="11413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6805283"/>
            <a:ext cx="20881529" cy="3240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3" y="15181926"/>
            <a:ext cx="8712968" cy="113819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0232" y="2939975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背景</a:t>
            </a:r>
            <a:endParaRPr kumimoji="1" lang="ja-JP" altLang="en-US" b="1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232" y="10182124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180232" y="14214572"/>
            <a:ext cx="8696041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研究方法</a:t>
            </a:r>
            <a:endParaRPr kumimoji="1" lang="ja-JP" altLang="en-US" b="1" dirty="0"/>
          </a:p>
        </p:txBody>
      </p:sp>
      <p:sp>
        <p:nvSpPr>
          <p:cNvPr id="40" name="正方形/長方形 39"/>
          <p:cNvSpPr/>
          <p:nvPr/>
        </p:nvSpPr>
        <p:spPr>
          <a:xfrm>
            <a:off x="9509998" y="14214572"/>
            <a:ext cx="11605227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現在</a:t>
            </a:r>
            <a:r>
              <a:rPr lang="ja-JP" altLang="en-US" b="1" dirty="0" smtClean="0"/>
              <a:t>の進捗状況</a:t>
            </a:r>
            <a:endParaRPr kumimoji="1" lang="ja-JP" altLang="en-US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214655" y="26805283"/>
            <a:ext cx="20872389" cy="103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今後の計画</a:t>
            </a:r>
            <a:endParaRPr kumimoji="1" lang="ja-JP" altLang="en-US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498" y="17112936"/>
            <a:ext cx="8306226" cy="8284831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1028134" y="25586589"/>
            <a:ext cx="856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作成したヒストグラム</a:t>
            </a:r>
            <a:endParaRPr kumimoji="1" lang="ja-JP" altLang="en-US" sz="3600" dirty="0"/>
          </a:p>
        </p:txBody>
      </p:sp>
      <p:sp>
        <p:nvSpPr>
          <p:cNvPr id="5" name="円/楕円 4"/>
          <p:cNvSpPr/>
          <p:nvPr/>
        </p:nvSpPr>
        <p:spPr>
          <a:xfrm>
            <a:off x="243975" y="4673195"/>
            <a:ext cx="5256584" cy="272982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Wikipedia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は誰でも編集できる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7878126" y="4410796"/>
            <a:ext cx="5256584" cy="290441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記事の品質は保たれている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5822719" y="5706939"/>
            <a:ext cx="1923904" cy="127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5420661" y="4554811"/>
            <a:ext cx="5256584" cy="268950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プロジェクトマネジメントが行われている？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13388706" y="5562923"/>
            <a:ext cx="1923904" cy="127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281031" y="18254203"/>
            <a:ext cx="6391785" cy="1558691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編集回数や版の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情報量の要素を洗い出す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68264" y="15632206"/>
            <a:ext cx="7727886" cy="762886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編集回数や版の情報量を取得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354838" y="21507660"/>
            <a:ext cx="6391785" cy="1801446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統計解析ソフト「</a:t>
            </a:r>
            <a:r>
              <a:rPr lang="en-US" altLang="ja-JP" sz="3600" dirty="0">
                <a:solidFill>
                  <a:schemeClr val="tx1"/>
                </a:solidFill>
              </a:rPr>
              <a:t>R</a:t>
            </a:r>
            <a:r>
              <a:rPr lang="ja-JP" altLang="en-US" sz="3600" dirty="0" smtClean="0">
                <a:solidFill>
                  <a:schemeClr val="tx1"/>
                </a:solidFill>
              </a:rPr>
              <a:t>」で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ヒストグラム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を作成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する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右矢印 50"/>
          <p:cNvSpPr/>
          <p:nvPr/>
        </p:nvSpPr>
        <p:spPr>
          <a:xfrm rot="5400000">
            <a:off x="3695802" y="16790670"/>
            <a:ext cx="1272802" cy="121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 rot="5400000">
            <a:off x="3695802" y="19977211"/>
            <a:ext cx="1272802" cy="121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69" y="23779729"/>
            <a:ext cx="4176446" cy="232626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4461719" y="25727712"/>
            <a:ext cx="417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編集履歴のウェブページ</a:t>
            </a:r>
            <a:endParaRPr kumimoji="1" lang="ja-JP" altLang="en-US" sz="2800" dirty="0"/>
          </a:p>
        </p:txBody>
      </p:sp>
      <p:sp>
        <p:nvSpPr>
          <p:cNvPr id="53" name="角丸四角形 52"/>
          <p:cNvSpPr/>
          <p:nvPr/>
        </p:nvSpPr>
        <p:spPr>
          <a:xfrm>
            <a:off x="13968144" y="11815214"/>
            <a:ext cx="5497580" cy="2028629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プロジェクトマネジメント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の状況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右矢印 53"/>
          <p:cNvSpPr/>
          <p:nvPr/>
        </p:nvSpPr>
        <p:spPr>
          <a:xfrm>
            <a:off x="7335787" y="12427781"/>
            <a:ext cx="5420098" cy="1272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625948" y="11815214"/>
            <a:ext cx="5497580" cy="2028629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Wikipedia</a:t>
            </a: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編集履歴データ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75911" y="11490806"/>
            <a:ext cx="41709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マイニング</a:t>
            </a:r>
            <a:endParaRPr kumimoji="1" lang="ja-JP" altLang="en-US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8471516" y="7867179"/>
            <a:ext cx="4663194" cy="1747450"/>
          </a:xfrm>
          <a:prstGeom prst="wedgeRoundRectCallout">
            <a:avLst>
              <a:gd name="adj1" fmla="val -21650"/>
              <a:gd name="adj2" fmla="val -71521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どうやって記事の中立性を保っている？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900312" y="7873645"/>
            <a:ext cx="4663194" cy="1747450"/>
          </a:xfrm>
          <a:prstGeom prst="wedgeRoundRectCallout">
            <a:avLst>
              <a:gd name="adj1" fmla="val -21650"/>
              <a:gd name="adj2" fmla="val -71521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Wikipedia</a:t>
            </a:r>
            <a:r>
              <a:rPr lang="ja-JP" altLang="en-US" sz="3600" smtClean="0">
                <a:solidFill>
                  <a:schemeClr val="tx1"/>
                </a:solidFill>
              </a:rPr>
              <a:t>は集合知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</TotalTime>
  <Words>148</Words>
  <Application>Microsoft Office PowerPoint</Application>
  <PresentationFormat>ユーザー設定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harukawa</cp:lastModifiedBy>
  <cp:revision>143</cp:revision>
  <dcterms:created xsi:type="dcterms:W3CDTF">2012-09-17T17:26:59Z</dcterms:created>
  <dcterms:modified xsi:type="dcterms:W3CDTF">2016-10-13T02:37:52Z</dcterms:modified>
</cp:coreProperties>
</file>