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338" y="1416"/>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BEB68-7D30-4892-B90C-89FC31DABD25}" type="doc">
      <dgm:prSet loTypeId="urn:microsoft.com/office/officeart/2011/layout/CircleProcess" loCatId="process" qsTypeId="urn:microsoft.com/office/officeart/2005/8/quickstyle/simple2" qsCatId="simple" csTypeId="urn:microsoft.com/office/officeart/2005/8/colors/accent6_5" csCatId="accent6" phldr="1"/>
      <dgm:spPr/>
      <dgm:t>
        <a:bodyPr/>
        <a:lstStyle/>
        <a:p>
          <a:endParaRPr kumimoji="1" lang="ja-JP" altLang="en-US"/>
        </a:p>
      </dgm:t>
    </dgm:pt>
    <dgm:pt modelId="{1802FAED-8620-481A-898D-BCE0DB8DFA2C}">
      <dgm:prSet phldrT="[テキスト]" custT="1"/>
      <dgm:spPr/>
      <dgm:t>
        <a:bodyPr/>
        <a:lstStyle/>
        <a:p>
          <a:r>
            <a:rPr kumimoji="1" lang="ja-JP" altLang="en-US" sz="3600" dirty="0" smtClean="0"/>
            <a:t>①学習者に</a:t>
          </a:r>
          <a:r>
            <a:rPr kumimoji="1" lang="en-US" altLang="ja-JP" sz="3600" dirty="0" err="1" smtClean="0"/>
            <a:t>GitHub</a:t>
          </a:r>
          <a:r>
            <a:rPr kumimoji="1" lang="ja-JP" altLang="en-US" sz="3600" dirty="0" smtClean="0"/>
            <a:t>を利用してもらう</a:t>
          </a:r>
          <a:endParaRPr kumimoji="1" lang="ja-JP" altLang="en-US" sz="3600" dirty="0"/>
        </a:p>
      </dgm:t>
    </dgm:pt>
    <dgm:pt modelId="{EDBF9D9F-AD37-4598-913F-3A18910A4044}" type="parTrans" cxnId="{A574B3BD-0760-4E8A-9734-37B037E375E0}">
      <dgm:prSet/>
      <dgm:spPr/>
      <dgm:t>
        <a:bodyPr/>
        <a:lstStyle/>
        <a:p>
          <a:endParaRPr kumimoji="1" lang="ja-JP" altLang="en-US"/>
        </a:p>
      </dgm:t>
    </dgm:pt>
    <dgm:pt modelId="{154D923E-006A-4785-9B45-8A80B5EF6622}" type="sibTrans" cxnId="{A574B3BD-0760-4E8A-9734-37B037E375E0}">
      <dgm:prSet/>
      <dgm:spPr/>
      <dgm:t>
        <a:bodyPr/>
        <a:lstStyle/>
        <a:p>
          <a:endParaRPr kumimoji="1" lang="ja-JP" altLang="en-US"/>
        </a:p>
      </dgm:t>
    </dgm:pt>
    <dgm:pt modelId="{F6D686EE-9DF9-4137-95E0-5D2E62A82434}">
      <dgm:prSet phldrT="[テキスト]" custT="1"/>
      <dgm:spPr/>
      <dgm:t>
        <a:bodyPr/>
        <a:lstStyle/>
        <a:p>
          <a:r>
            <a:rPr kumimoji="1" lang="ja-JP" altLang="en-US" sz="3600" dirty="0" smtClean="0"/>
            <a:t>講義で利用してもらう</a:t>
          </a:r>
          <a:endParaRPr kumimoji="1" lang="ja-JP" altLang="en-US" sz="3600" dirty="0"/>
        </a:p>
      </dgm:t>
    </dgm:pt>
    <dgm:pt modelId="{19B4E8A7-A4E1-4CD0-9027-15E6E9070F5C}" type="parTrans" cxnId="{B1B0EDE8-168F-44A6-B47D-1A5F7673DCB4}">
      <dgm:prSet/>
      <dgm:spPr/>
      <dgm:t>
        <a:bodyPr/>
        <a:lstStyle/>
        <a:p>
          <a:endParaRPr kumimoji="1" lang="ja-JP" altLang="en-US"/>
        </a:p>
      </dgm:t>
    </dgm:pt>
    <dgm:pt modelId="{51DF82BE-6680-441D-BEA4-7844B0B43734}" type="sibTrans" cxnId="{B1B0EDE8-168F-44A6-B47D-1A5F7673DCB4}">
      <dgm:prSet/>
      <dgm:spPr/>
      <dgm:t>
        <a:bodyPr/>
        <a:lstStyle/>
        <a:p>
          <a:endParaRPr kumimoji="1" lang="ja-JP" altLang="en-US"/>
        </a:p>
      </dgm:t>
    </dgm:pt>
    <dgm:pt modelId="{CF5F7448-FDD8-4AC4-B935-BBCA6AAB3997}">
      <dgm:prSet phldrT="[テキスト]" custT="1"/>
      <dgm:spPr/>
      <dgm:t>
        <a:bodyPr/>
        <a:lstStyle/>
        <a:p>
          <a:r>
            <a:rPr kumimoji="1" lang="ja-JP" altLang="en-US" sz="3600" dirty="0" smtClean="0"/>
            <a:t>②</a:t>
          </a:r>
          <a:r>
            <a:rPr kumimoji="1" lang="en-US" altLang="ja-JP" sz="3600" dirty="0" err="1" smtClean="0"/>
            <a:t>GitHub</a:t>
          </a:r>
          <a:r>
            <a:rPr kumimoji="1" lang="ja-JP" altLang="en-US" sz="3600" dirty="0" smtClean="0"/>
            <a:t>の</a:t>
          </a:r>
          <a:endParaRPr kumimoji="1" lang="en-US" altLang="ja-JP" sz="3600" dirty="0" smtClean="0"/>
        </a:p>
        <a:p>
          <a:r>
            <a:rPr kumimoji="1" lang="ja-JP" altLang="en-US" sz="3600" dirty="0" smtClean="0"/>
            <a:t>ログ解析</a:t>
          </a:r>
          <a:endParaRPr kumimoji="1" lang="ja-JP" altLang="en-US" sz="3600" dirty="0"/>
        </a:p>
      </dgm:t>
    </dgm:pt>
    <dgm:pt modelId="{AE7A1974-98E8-453E-B3F0-6FD99B0DADA4}" type="parTrans" cxnId="{5FDCC9F6-0EE8-4BE8-8C5E-2D7993FE47FB}">
      <dgm:prSet/>
      <dgm:spPr/>
      <dgm:t>
        <a:bodyPr/>
        <a:lstStyle/>
        <a:p>
          <a:endParaRPr kumimoji="1" lang="ja-JP" altLang="en-US"/>
        </a:p>
      </dgm:t>
    </dgm:pt>
    <dgm:pt modelId="{EFAAECCD-6CF8-45C3-9961-61E93713C98B}" type="sibTrans" cxnId="{5FDCC9F6-0EE8-4BE8-8C5E-2D7993FE47FB}">
      <dgm:prSet/>
      <dgm:spPr/>
      <dgm:t>
        <a:bodyPr/>
        <a:lstStyle/>
        <a:p>
          <a:endParaRPr kumimoji="1" lang="ja-JP" altLang="en-US"/>
        </a:p>
      </dgm:t>
    </dgm:pt>
    <dgm:pt modelId="{18853D70-7A1B-4297-B6ED-8AAC51A10077}">
      <dgm:prSet phldrT="[テキスト]" custT="1"/>
      <dgm:spPr/>
      <dgm:t>
        <a:bodyPr/>
        <a:lstStyle/>
        <a:p>
          <a:r>
            <a:rPr kumimoji="1" lang="en-US" altLang="ja-JP" sz="3600" dirty="0" err="1" smtClean="0"/>
            <a:t>GitHub</a:t>
          </a:r>
          <a:r>
            <a:rPr kumimoji="1" lang="ja-JP" altLang="en-US" sz="3600" dirty="0" smtClean="0"/>
            <a:t>の特定のアカウントの活動を自動的に取得する</a:t>
          </a:r>
          <a:endParaRPr kumimoji="1" lang="ja-JP" altLang="en-US" sz="3600" dirty="0"/>
        </a:p>
      </dgm:t>
    </dgm:pt>
    <dgm:pt modelId="{15C1B006-D96B-4A83-9CEA-EEDCFF0FFBE3}" type="parTrans" cxnId="{53EBA975-D7FB-4BC6-9975-FB7A26873271}">
      <dgm:prSet/>
      <dgm:spPr/>
      <dgm:t>
        <a:bodyPr/>
        <a:lstStyle/>
        <a:p>
          <a:endParaRPr kumimoji="1" lang="ja-JP" altLang="en-US"/>
        </a:p>
      </dgm:t>
    </dgm:pt>
    <dgm:pt modelId="{F2A1D504-69A8-4C2C-9F05-8FA623D68B4E}" type="sibTrans" cxnId="{53EBA975-D7FB-4BC6-9975-FB7A26873271}">
      <dgm:prSet/>
      <dgm:spPr/>
      <dgm:t>
        <a:bodyPr/>
        <a:lstStyle/>
        <a:p>
          <a:endParaRPr kumimoji="1" lang="ja-JP" altLang="en-US"/>
        </a:p>
      </dgm:t>
    </dgm:pt>
    <dgm:pt modelId="{1A165E77-AE60-42F6-AC1B-3FEB2D38EAF8}">
      <dgm:prSet phldrT="[テキスト]" custT="1"/>
      <dgm:spPr/>
      <dgm:t>
        <a:bodyPr/>
        <a:lstStyle/>
        <a:p>
          <a:r>
            <a:rPr kumimoji="1" lang="ja-JP" altLang="en-US" sz="3600" dirty="0" smtClean="0"/>
            <a:t>④</a:t>
          </a:r>
          <a:r>
            <a:rPr kumimoji="1" lang="en-US" altLang="ja-JP" sz="3600" dirty="0" smtClean="0"/>
            <a:t>LMS</a:t>
          </a:r>
          <a:r>
            <a:rPr kumimoji="1" lang="ja-JP" altLang="en-US" sz="3600" dirty="0" smtClean="0"/>
            <a:t>と</a:t>
          </a:r>
          <a:r>
            <a:rPr kumimoji="1" lang="en-US" altLang="ja-JP" sz="3600" dirty="0" err="1" smtClean="0"/>
            <a:t>GitHub</a:t>
          </a:r>
          <a:r>
            <a:rPr kumimoji="1" lang="ja-JP" altLang="en-US" sz="3600" dirty="0" smtClean="0"/>
            <a:t>のアカウントを統合する</a:t>
          </a:r>
          <a:endParaRPr kumimoji="1" lang="ja-JP" altLang="en-US" sz="3600" dirty="0"/>
        </a:p>
      </dgm:t>
    </dgm:pt>
    <dgm:pt modelId="{5B0D18BA-A47D-44F9-A9A0-2825BFCBD3B1}" type="parTrans" cxnId="{26C5E3AA-0678-49D1-A147-1EC2553E617F}">
      <dgm:prSet/>
      <dgm:spPr/>
      <dgm:t>
        <a:bodyPr/>
        <a:lstStyle/>
        <a:p>
          <a:endParaRPr kumimoji="1" lang="ja-JP" altLang="en-US"/>
        </a:p>
      </dgm:t>
    </dgm:pt>
    <dgm:pt modelId="{4A65B9D6-6993-4C1E-B10D-1AA324A0A5B1}" type="sibTrans" cxnId="{26C5E3AA-0678-49D1-A147-1EC2553E617F}">
      <dgm:prSet/>
      <dgm:spPr/>
      <dgm:t>
        <a:bodyPr/>
        <a:lstStyle/>
        <a:p>
          <a:endParaRPr kumimoji="1" lang="ja-JP" altLang="en-US"/>
        </a:p>
      </dgm:t>
    </dgm:pt>
    <dgm:pt modelId="{6564D680-6AD9-4027-BD32-2C993E99E1E1}">
      <dgm:prSet phldrT="[テキスト]" custT="1"/>
      <dgm:spPr/>
      <dgm:t>
        <a:bodyPr/>
        <a:lstStyle/>
        <a:p>
          <a:r>
            <a:rPr kumimoji="1" lang="ja-JP" altLang="en-US" sz="3600" dirty="0" smtClean="0"/>
            <a:t>データベースを構築</a:t>
          </a:r>
          <a:endParaRPr kumimoji="1" lang="ja-JP" altLang="en-US" sz="3600" dirty="0"/>
        </a:p>
      </dgm:t>
    </dgm:pt>
    <dgm:pt modelId="{27169F8A-0C2C-42E3-9888-B010F5C9E2EC}" type="parTrans" cxnId="{9501FA5F-B087-4F9F-AB1E-23E5953580B7}">
      <dgm:prSet/>
      <dgm:spPr/>
      <dgm:t>
        <a:bodyPr/>
        <a:lstStyle/>
        <a:p>
          <a:endParaRPr kumimoji="1" lang="ja-JP" altLang="en-US"/>
        </a:p>
      </dgm:t>
    </dgm:pt>
    <dgm:pt modelId="{0884DA80-EAC0-41EC-826F-49C7CBAD053E}" type="sibTrans" cxnId="{9501FA5F-B087-4F9F-AB1E-23E5953580B7}">
      <dgm:prSet/>
      <dgm:spPr/>
      <dgm:t>
        <a:bodyPr/>
        <a:lstStyle/>
        <a:p>
          <a:endParaRPr kumimoji="1" lang="ja-JP" altLang="en-US"/>
        </a:p>
      </dgm:t>
    </dgm:pt>
    <dgm:pt modelId="{145818D8-52B0-43F4-A6B6-3037F68B19A9}">
      <dgm:prSet phldrT="[テキスト]" custT="1"/>
      <dgm:spPr/>
      <dgm:t>
        <a:bodyPr/>
        <a:lstStyle/>
        <a:p>
          <a:r>
            <a:rPr kumimoji="1" lang="ja-JP" altLang="en-US" sz="3600" dirty="0" smtClean="0"/>
            <a:t>⑤動作</a:t>
          </a:r>
          <a:endParaRPr kumimoji="1" lang="ja-JP" altLang="en-US" sz="3600" dirty="0"/>
        </a:p>
      </dgm:t>
    </dgm:pt>
    <dgm:pt modelId="{F95E0D4A-E780-4A63-8FD2-DF25C9A9C6F9}" type="parTrans" cxnId="{96376BE4-B233-4FE5-8B6B-E3DD1641EC50}">
      <dgm:prSet/>
      <dgm:spPr/>
      <dgm:t>
        <a:bodyPr/>
        <a:lstStyle/>
        <a:p>
          <a:endParaRPr kumimoji="1" lang="ja-JP" altLang="en-US"/>
        </a:p>
      </dgm:t>
    </dgm:pt>
    <dgm:pt modelId="{5793F024-E1A0-497E-B0D1-3C2C31FC3F7A}" type="sibTrans" cxnId="{96376BE4-B233-4FE5-8B6B-E3DD1641EC50}">
      <dgm:prSet/>
      <dgm:spPr/>
      <dgm:t>
        <a:bodyPr/>
        <a:lstStyle/>
        <a:p>
          <a:endParaRPr kumimoji="1" lang="ja-JP" altLang="en-US"/>
        </a:p>
      </dgm:t>
    </dgm:pt>
    <dgm:pt modelId="{703D8808-0227-49C9-A582-B0D89740C4FB}">
      <dgm:prSet phldrT="[テキスト]" custT="1"/>
      <dgm:spPr/>
      <dgm:t>
        <a:bodyPr/>
        <a:lstStyle/>
        <a:p>
          <a:r>
            <a:rPr kumimoji="1" lang="ja-JP" altLang="en-US" sz="3600" dirty="0" smtClean="0"/>
            <a:t>学習者の行動を把握する</a:t>
          </a:r>
          <a:endParaRPr kumimoji="1" lang="ja-JP" altLang="en-US" sz="3600" dirty="0"/>
        </a:p>
      </dgm:t>
    </dgm:pt>
    <dgm:pt modelId="{EF9840E6-C37A-44A5-A55A-EF5C20C35E56}" type="parTrans" cxnId="{E37B258B-E76A-4EAC-B5D5-32B4E5128A79}">
      <dgm:prSet/>
      <dgm:spPr/>
      <dgm:t>
        <a:bodyPr/>
        <a:lstStyle/>
        <a:p>
          <a:endParaRPr kumimoji="1" lang="ja-JP" altLang="en-US"/>
        </a:p>
      </dgm:t>
    </dgm:pt>
    <dgm:pt modelId="{265E65F0-546D-4885-9AD4-F1488F202C48}" type="sibTrans" cxnId="{E37B258B-E76A-4EAC-B5D5-32B4E5128A79}">
      <dgm:prSet/>
      <dgm:spPr/>
      <dgm:t>
        <a:bodyPr/>
        <a:lstStyle/>
        <a:p>
          <a:endParaRPr kumimoji="1" lang="ja-JP" altLang="en-US"/>
        </a:p>
      </dgm:t>
    </dgm:pt>
    <dgm:pt modelId="{5E33C5E7-D52C-451C-9CF0-CCDE3DD2F2D8}">
      <dgm:prSet phldrT="[テキスト]" custT="1"/>
      <dgm:spPr/>
      <dgm:t>
        <a:bodyPr/>
        <a:lstStyle/>
        <a:p>
          <a:r>
            <a:rPr kumimoji="1" lang="ja-JP" altLang="en-US" sz="3600" dirty="0" smtClean="0"/>
            <a:t>実際に</a:t>
          </a:r>
          <a:r>
            <a:rPr kumimoji="1" lang="en-US" altLang="ja-JP" sz="3600" dirty="0" smtClean="0"/>
            <a:t>LMS</a:t>
          </a:r>
          <a:r>
            <a:rPr kumimoji="1" lang="ja-JP" altLang="en-US" sz="3600" dirty="0" smtClean="0"/>
            <a:t>上で</a:t>
          </a:r>
          <a:r>
            <a:rPr kumimoji="1" lang="en-US" altLang="ja-JP" sz="3600" dirty="0" err="1" smtClean="0"/>
            <a:t>GitHub</a:t>
          </a:r>
          <a:r>
            <a:rPr kumimoji="1" lang="ja-JP" altLang="en-US" sz="3600" dirty="0" smtClean="0"/>
            <a:t>上の活動を確認できるようにする</a:t>
          </a:r>
          <a:endParaRPr kumimoji="1" lang="ja-JP" altLang="en-US" sz="3600" dirty="0"/>
        </a:p>
      </dgm:t>
    </dgm:pt>
    <dgm:pt modelId="{91199AF6-98F7-487D-BA27-D53F603B46EE}" type="parTrans" cxnId="{C787D06D-8CB7-48BB-94FB-C951439BE5F8}">
      <dgm:prSet/>
      <dgm:spPr/>
      <dgm:t>
        <a:bodyPr/>
        <a:lstStyle/>
        <a:p>
          <a:endParaRPr kumimoji="1" lang="ja-JP" altLang="en-US"/>
        </a:p>
      </dgm:t>
    </dgm:pt>
    <dgm:pt modelId="{3AE917AA-B150-4E9F-BEB8-F21F4F6AA51C}" type="sibTrans" cxnId="{C787D06D-8CB7-48BB-94FB-C951439BE5F8}">
      <dgm:prSet/>
      <dgm:spPr/>
      <dgm:t>
        <a:bodyPr/>
        <a:lstStyle/>
        <a:p>
          <a:endParaRPr kumimoji="1" lang="ja-JP" altLang="en-US"/>
        </a:p>
      </dgm:t>
    </dgm:pt>
    <dgm:pt modelId="{32B1B0E1-1029-4569-96DC-6D5BE996CB19}">
      <dgm:prSet phldrT="[テキスト]" custT="1"/>
      <dgm:spPr/>
      <dgm:t>
        <a:bodyPr/>
        <a:lstStyle/>
        <a:p>
          <a:r>
            <a:rPr kumimoji="1" lang="ja-JP" altLang="en-US" sz="3600" dirty="0" smtClean="0"/>
            <a:t>③プログラムを開発</a:t>
          </a:r>
          <a:endParaRPr kumimoji="1" lang="ja-JP" altLang="en-US" sz="3600" dirty="0"/>
        </a:p>
      </dgm:t>
    </dgm:pt>
    <dgm:pt modelId="{25F48FDB-019F-4E89-A3EC-830DCB30B74B}" type="parTrans" cxnId="{D1602211-42E1-4694-84EC-84F4D9F62FBE}">
      <dgm:prSet/>
      <dgm:spPr/>
      <dgm:t>
        <a:bodyPr/>
        <a:lstStyle/>
        <a:p>
          <a:endParaRPr kumimoji="1" lang="ja-JP" altLang="en-US"/>
        </a:p>
      </dgm:t>
    </dgm:pt>
    <dgm:pt modelId="{9046D1EE-7D60-40F5-8AFE-45C74E28A82D}" type="sibTrans" cxnId="{D1602211-42E1-4694-84EC-84F4D9F62FBE}">
      <dgm:prSet/>
      <dgm:spPr/>
      <dgm:t>
        <a:bodyPr/>
        <a:lstStyle/>
        <a:p>
          <a:endParaRPr kumimoji="1" lang="ja-JP" altLang="en-US"/>
        </a:p>
      </dgm:t>
    </dgm:pt>
    <dgm:pt modelId="{2C2BEF97-DA56-4A07-BA71-B07085549B30}" type="pres">
      <dgm:prSet presAssocID="{825BEB68-7D30-4892-B90C-89FC31DABD25}" presName="Name0" presStyleCnt="0">
        <dgm:presLayoutVars>
          <dgm:chMax val="11"/>
          <dgm:chPref val="11"/>
          <dgm:dir/>
          <dgm:resizeHandles/>
        </dgm:presLayoutVars>
      </dgm:prSet>
      <dgm:spPr/>
      <dgm:t>
        <a:bodyPr/>
        <a:lstStyle/>
        <a:p>
          <a:endParaRPr kumimoji="1" lang="ja-JP" altLang="en-US"/>
        </a:p>
      </dgm:t>
    </dgm:pt>
    <dgm:pt modelId="{A9B82677-9BD8-4690-8281-C3C259BA34DC}" type="pres">
      <dgm:prSet presAssocID="{145818D8-52B0-43F4-A6B6-3037F68B19A9}" presName="Accent5" presStyleCnt="0"/>
      <dgm:spPr/>
    </dgm:pt>
    <dgm:pt modelId="{50EC4E52-521C-4AAA-90EE-BAD40EF24CBE}" type="pres">
      <dgm:prSet presAssocID="{145818D8-52B0-43F4-A6B6-3037F68B19A9}" presName="Accent" presStyleLbl="node1" presStyleIdx="0" presStyleCnt="5"/>
      <dgm:spPr/>
    </dgm:pt>
    <dgm:pt modelId="{2356E112-1178-4AE0-B527-814B3B70EBB6}" type="pres">
      <dgm:prSet presAssocID="{145818D8-52B0-43F4-A6B6-3037F68B19A9}" presName="ParentBackground5" presStyleCnt="0"/>
      <dgm:spPr/>
    </dgm:pt>
    <dgm:pt modelId="{CCF7917B-5603-4921-AA0E-68E0B6AC89FB}" type="pres">
      <dgm:prSet presAssocID="{145818D8-52B0-43F4-A6B6-3037F68B19A9}" presName="ParentBackground" presStyleLbl="fgAcc1" presStyleIdx="0" presStyleCnt="5"/>
      <dgm:spPr/>
      <dgm:t>
        <a:bodyPr/>
        <a:lstStyle/>
        <a:p>
          <a:endParaRPr kumimoji="1" lang="ja-JP" altLang="en-US"/>
        </a:p>
      </dgm:t>
    </dgm:pt>
    <dgm:pt modelId="{537CEDB5-7155-44E3-AA4E-142C053470F5}" type="pres">
      <dgm:prSet presAssocID="{145818D8-52B0-43F4-A6B6-3037F68B19A9}" presName="Child5" presStyleLbl="revTx" presStyleIdx="0" presStyleCnt="5">
        <dgm:presLayoutVars>
          <dgm:chMax val="0"/>
          <dgm:chPref val="0"/>
          <dgm:bulletEnabled val="1"/>
        </dgm:presLayoutVars>
      </dgm:prSet>
      <dgm:spPr/>
      <dgm:t>
        <a:bodyPr/>
        <a:lstStyle/>
        <a:p>
          <a:endParaRPr kumimoji="1" lang="ja-JP" altLang="en-US"/>
        </a:p>
      </dgm:t>
    </dgm:pt>
    <dgm:pt modelId="{43B49BEC-F9EE-48B2-B29D-835FC57CD8F8}" type="pres">
      <dgm:prSet presAssocID="{145818D8-52B0-43F4-A6B6-3037F68B19A9}" presName="Parent5" presStyleLbl="revTx" presStyleIdx="0" presStyleCnt="5">
        <dgm:presLayoutVars>
          <dgm:chMax val="1"/>
          <dgm:chPref val="1"/>
          <dgm:bulletEnabled val="1"/>
        </dgm:presLayoutVars>
      </dgm:prSet>
      <dgm:spPr/>
      <dgm:t>
        <a:bodyPr/>
        <a:lstStyle/>
        <a:p>
          <a:endParaRPr kumimoji="1" lang="ja-JP" altLang="en-US"/>
        </a:p>
      </dgm:t>
    </dgm:pt>
    <dgm:pt modelId="{BB2D75A3-0937-4521-973F-565DEDA4B520}" type="pres">
      <dgm:prSet presAssocID="{1A165E77-AE60-42F6-AC1B-3FEB2D38EAF8}" presName="Accent4" presStyleCnt="0"/>
      <dgm:spPr/>
    </dgm:pt>
    <dgm:pt modelId="{9573CAAF-3161-4A11-9895-7B92127D5B0F}" type="pres">
      <dgm:prSet presAssocID="{1A165E77-AE60-42F6-AC1B-3FEB2D38EAF8}" presName="Accent" presStyleLbl="node1" presStyleIdx="1" presStyleCnt="5"/>
      <dgm:spPr/>
    </dgm:pt>
    <dgm:pt modelId="{AC7BD311-844F-465E-99FC-771034905445}" type="pres">
      <dgm:prSet presAssocID="{1A165E77-AE60-42F6-AC1B-3FEB2D38EAF8}" presName="ParentBackground4" presStyleCnt="0"/>
      <dgm:spPr/>
    </dgm:pt>
    <dgm:pt modelId="{A3E78BA3-A41F-415A-AAFF-EF0EA00921E3}" type="pres">
      <dgm:prSet presAssocID="{1A165E77-AE60-42F6-AC1B-3FEB2D38EAF8}" presName="ParentBackground" presStyleLbl="fgAcc1" presStyleIdx="1" presStyleCnt="5"/>
      <dgm:spPr/>
      <dgm:t>
        <a:bodyPr/>
        <a:lstStyle/>
        <a:p>
          <a:endParaRPr kumimoji="1" lang="ja-JP" altLang="en-US"/>
        </a:p>
      </dgm:t>
    </dgm:pt>
    <dgm:pt modelId="{9997A7A1-67BA-41A5-844E-39562B9E0DD4}" type="pres">
      <dgm:prSet presAssocID="{1A165E77-AE60-42F6-AC1B-3FEB2D38EAF8}" presName="Child4" presStyleLbl="revTx" presStyleIdx="1" presStyleCnt="5">
        <dgm:presLayoutVars>
          <dgm:chMax val="0"/>
          <dgm:chPref val="0"/>
          <dgm:bulletEnabled val="1"/>
        </dgm:presLayoutVars>
      </dgm:prSet>
      <dgm:spPr/>
      <dgm:t>
        <a:bodyPr/>
        <a:lstStyle/>
        <a:p>
          <a:endParaRPr kumimoji="1" lang="ja-JP" altLang="en-US"/>
        </a:p>
      </dgm:t>
    </dgm:pt>
    <dgm:pt modelId="{22B19DE8-7710-441D-9BD7-F54CE145C15D}" type="pres">
      <dgm:prSet presAssocID="{1A165E77-AE60-42F6-AC1B-3FEB2D38EAF8}" presName="Parent4" presStyleLbl="revTx" presStyleIdx="1" presStyleCnt="5">
        <dgm:presLayoutVars>
          <dgm:chMax val="1"/>
          <dgm:chPref val="1"/>
          <dgm:bulletEnabled val="1"/>
        </dgm:presLayoutVars>
      </dgm:prSet>
      <dgm:spPr/>
      <dgm:t>
        <a:bodyPr/>
        <a:lstStyle/>
        <a:p>
          <a:endParaRPr kumimoji="1" lang="ja-JP" altLang="en-US"/>
        </a:p>
      </dgm:t>
    </dgm:pt>
    <dgm:pt modelId="{B8AA7F13-0435-453C-A9D2-14B57D249F13}" type="pres">
      <dgm:prSet presAssocID="{32B1B0E1-1029-4569-96DC-6D5BE996CB19}" presName="Accent3" presStyleCnt="0"/>
      <dgm:spPr/>
    </dgm:pt>
    <dgm:pt modelId="{0EF2B647-71E9-4E90-BFD7-1BE42EC6F941}" type="pres">
      <dgm:prSet presAssocID="{32B1B0E1-1029-4569-96DC-6D5BE996CB19}" presName="Accent" presStyleLbl="node1" presStyleIdx="2" presStyleCnt="5"/>
      <dgm:spPr/>
    </dgm:pt>
    <dgm:pt modelId="{A16695A9-9622-4C81-935C-6AB2979FC94C}" type="pres">
      <dgm:prSet presAssocID="{32B1B0E1-1029-4569-96DC-6D5BE996CB19}" presName="ParentBackground3" presStyleCnt="0"/>
      <dgm:spPr/>
    </dgm:pt>
    <dgm:pt modelId="{E52420A9-E45B-43D2-A139-9A2A91C22807}" type="pres">
      <dgm:prSet presAssocID="{32B1B0E1-1029-4569-96DC-6D5BE996CB19}" presName="ParentBackground" presStyleLbl="fgAcc1" presStyleIdx="2" presStyleCnt="5"/>
      <dgm:spPr/>
      <dgm:t>
        <a:bodyPr/>
        <a:lstStyle/>
        <a:p>
          <a:endParaRPr kumimoji="1" lang="ja-JP" altLang="en-US"/>
        </a:p>
      </dgm:t>
    </dgm:pt>
    <dgm:pt modelId="{8A381018-E947-4A82-A903-41278FEFAC09}" type="pres">
      <dgm:prSet presAssocID="{32B1B0E1-1029-4569-96DC-6D5BE996CB19}" presName="Child3" presStyleLbl="revTx" presStyleIdx="2" presStyleCnt="5">
        <dgm:presLayoutVars>
          <dgm:chMax val="0"/>
          <dgm:chPref val="0"/>
          <dgm:bulletEnabled val="1"/>
        </dgm:presLayoutVars>
      </dgm:prSet>
      <dgm:spPr/>
      <dgm:t>
        <a:bodyPr/>
        <a:lstStyle/>
        <a:p>
          <a:endParaRPr kumimoji="1" lang="ja-JP" altLang="en-US"/>
        </a:p>
      </dgm:t>
    </dgm:pt>
    <dgm:pt modelId="{3446837A-5899-429A-B221-76EBCFE7D27D}" type="pres">
      <dgm:prSet presAssocID="{32B1B0E1-1029-4569-96DC-6D5BE996CB19}" presName="Parent3" presStyleLbl="revTx" presStyleIdx="2" presStyleCnt="5">
        <dgm:presLayoutVars>
          <dgm:chMax val="1"/>
          <dgm:chPref val="1"/>
          <dgm:bulletEnabled val="1"/>
        </dgm:presLayoutVars>
      </dgm:prSet>
      <dgm:spPr/>
      <dgm:t>
        <a:bodyPr/>
        <a:lstStyle/>
        <a:p>
          <a:endParaRPr kumimoji="1" lang="ja-JP" altLang="en-US"/>
        </a:p>
      </dgm:t>
    </dgm:pt>
    <dgm:pt modelId="{EB9FAED1-4599-408E-9D4F-319CB93D90EA}" type="pres">
      <dgm:prSet presAssocID="{CF5F7448-FDD8-4AC4-B935-BBCA6AAB3997}" presName="Accent2" presStyleCnt="0"/>
      <dgm:spPr/>
    </dgm:pt>
    <dgm:pt modelId="{DAA15882-2DAA-4795-82E5-7C4E52AB7378}" type="pres">
      <dgm:prSet presAssocID="{CF5F7448-FDD8-4AC4-B935-BBCA6AAB3997}" presName="Accent" presStyleLbl="node1" presStyleIdx="3" presStyleCnt="5"/>
      <dgm:spPr/>
    </dgm:pt>
    <dgm:pt modelId="{DC22751D-5E85-4B68-9696-283FF7649CE0}" type="pres">
      <dgm:prSet presAssocID="{CF5F7448-FDD8-4AC4-B935-BBCA6AAB3997}" presName="ParentBackground2" presStyleCnt="0"/>
      <dgm:spPr/>
    </dgm:pt>
    <dgm:pt modelId="{1D8E65D3-EE13-4D16-B156-3FE3C2DEF119}" type="pres">
      <dgm:prSet presAssocID="{CF5F7448-FDD8-4AC4-B935-BBCA6AAB3997}" presName="ParentBackground" presStyleLbl="fgAcc1" presStyleIdx="3" presStyleCnt="5"/>
      <dgm:spPr/>
      <dgm:t>
        <a:bodyPr/>
        <a:lstStyle/>
        <a:p>
          <a:endParaRPr kumimoji="1" lang="ja-JP" altLang="en-US"/>
        </a:p>
      </dgm:t>
    </dgm:pt>
    <dgm:pt modelId="{85637A0B-ABE6-4BA7-8BF8-924AD1FE5AD9}" type="pres">
      <dgm:prSet presAssocID="{CF5F7448-FDD8-4AC4-B935-BBCA6AAB3997}" presName="Child2" presStyleLbl="revTx" presStyleIdx="3" presStyleCnt="5">
        <dgm:presLayoutVars>
          <dgm:chMax val="0"/>
          <dgm:chPref val="0"/>
          <dgm:bulletEnabled val="1"/>
        </dgm:presLayoutVars>
      </dgm:prSet>
      <dgm:spPr/>
      <dgm:t>
        <a:bodyPr/>
        <a:lstStyle/>
        <a:p>
          <a:endParaRPr kumimoji="1" lang="ja-JP" altLang="en-US"/>
        </a:p>
      </dgm:t>
    </dgm:pt>
    <dgm:pt modelId="{8283A8DF-3414-4254-B014-5536A593A696}" type="pres">
      <dgm:prSet presAssocID="{CF5F7448-FDD8-4AC4-B935-BBCA6AAB3997}" presName="Parent2" presStyleLbl="revTx" presStyleIdx="3" presStyleCnt="5">
        <dgm:presLayoutVars>
          <dgm:chMax val="1"/>
          <dgm:chPref val="1"/>
          <dgm:bulletEnabled val="1"/>
        </dgm:presLayoutVars>
      </dgm:prSet>
      <dgm:spPr/>
      <dgm:t>
        <a:bodyPr/>
        <a:lstStyle/>
        <a:p>
          <a:endParaRPr kumimoji="1" lang="ja-JP" altLang="en-US"/>
        </a:p>
      </dgm:t>
    </dgm:pt>
    <dgm:pt modelId="{BBC41EE6-A533-46AD-BD7B-A6D3932C05F1}" type="pres">
      <dgm:prSet presAssocID="{1802FAED-8620-481A-898D-BCE0DB8DFA2C}" presName="Accent1" presStyleCnt="0"/>
      <dgm:spPr/>
    </dgm:pt>
    <dgm:pt modelId="{3F210EF8-5C97-48CC-9BF1-4C1F7F32D502}" type="pres">
      <dgm:prSet presAssocID="{1802FAED-8620-481A-898D-BCE0DB8DFA2C}" presName="Accent" presStyleLbl="node1" presStyleIdx="4" presStyleCnt="5"/>
      <dgm:spPr/>
    </dgm:pt>
    <dgm:pt modelId="{A17CC3E2-AB69-45D8-86BD-CFD20473A12C}" type="pres">
      <dgm:prSet presAssocID="{1802FAED-8620-481A-898D-BCE0DB8DFA2C}" presName="ParentBackground1" presStyleCnt="0"/>
      <dgm:spPr/>
    </dgm:pt>
    <dgm:pt modelId="{882D9B52-3422-4CB4-BCD4-840D262A5FF1}" type="pres">
      <dgm:prSet presAssocID="{1802FAED-8620-481A-898D-BCE0DB8DFA2C}" presName="ParentBackground" presStyleLbl="fgAcc1" presStyleIdx="4" presStyleCnt="5"/>
      <dgm:spPr/>
      <dgm:t>
        <a:bodyPr/>
        <a:lstStyle/>
        <a:p>
          <a:endParaRPr kumimoji="1" lang="ja-JP" altLang="en-US"/>
        </a:p>
      </dgm:t>
    </dgm:pt>
    <dgm:pt modelId="{27976516-78C8-4DEA-8C52-426965F00761}" type="pres">
      <dgm:prSet presAssocID="{1802FAED-8620-481A-898D-BCE0DB8DFA2C}" presName="Child1" presStyleLbl="revTx" presStyleIdx="4" presStyleCnt="5">
        <dgm:presLayoutVars>
          <dgm:chMax val="0"/>
          <dgm:chPref val="0"/>
          <dgm:bulletEnabled val="1"/>
        </dgm:presLayoutVars>
      </dgm:prSet>
      <dgm:spPr/>
      <dgm:t>
        <a:bodyPr/>
        <a:lstStyle/>
        <a:p>
          <a:endParaRPr kumimoji="1" lang="ja-JP" altLang="en-US"/>
        </a:p>
      </dgm:t>
    </dgm:pt>
    <dgm:pt modelId="{EBD73EB5-6BC0-45CD-9D5A-BB39C4429AE5}" type="pres">
      <dgm:prSet presAssocID="{1802FAED-8620-481A-898D-BCE0DB8DFA2C}" presName="Parent1" presStyleLbl="revTx" presStyleIdx="4" presStyleCnt="5">
        <dgm:presLayoutVars>
          <dgm:chMax val="1"/>
          <dgm:chPref val="1"/>
          <dgm:bulletEnabled val="1"/>
        </dgm:presLayoutVars>
      </dgm:prSet>
      <dgm:spPr/>
      <dgm:t>
        <a:bodyPr/>
        <a:lstStyle/>
        <a:p>
          <a:endParaRPr kumimoji="1" lang="ja-JP" altLang="en-US"/>
        </a:p>
      </dgm:t>
    </dgm:pt>
  </dgm:ptLst>
  <dgm:cxnLst>
    <dgm:cxn modelId="{E37B258B-E76A-4EAC-B5D5-32B4E5128A79}" srcId="{CF5F7448-FDD8-4AC4-B935-BBCA6AAB3997}" destId="{703D8808-0227-49C9-A582-B0D89740C4FB}" srcOrd="0" destOrd="0" parTransId="{EF9840E6-C37A-44A5-A55A-EF5C20C35E56}" sibTransId="{265E65F0-546D-4885-9AD4-F1488F202C48}"/>
    <dgm:cxn modelId="{5FDCC9F6-0EE8-4BE8-8C5E-2D7993FE47FB}" srcId="{825BEB68-7D30-4892-B90C-89FC31DABD25}" destId="{CF5F7448-FDD8-4AC4-B935-BBCA6AAB3997}" srcOrd="1" destOrd="0" parTransId="{AE7A1974-98E8-453E-B3F0-6FD99B0DADA4}" sibTransId="{EFAAECCD-6CF8-45C3-9961-61E93713C98B}"/>
    <dgm:cxn modelId="{C27D4606-6756-47A9-96C8-0E506EBFA341}" type="presOf" srcId="{1A165E77-AE60-42F6-AC1B-3FEB2D38EAF8}" destId="{22B19DE8-7710-441D-9BD7-F54CE145C15D}" srcOrd="1" destOrd="0" presId="urn:microsoft.com/office/officeart/2011/layout/CircleProcess"/>
    <dgm:cxn modelId="{26C5E3AA-0678-49D1-A147-1EC2553E617F}" srcId="{825BEB68-7D30-4892-B90C-89FC31DABD25}" destId="{1A165E77-AE60-42F6-AC1B-3FEB2D38EAF8}" srcOrd="3" destOrd="0" parTransId="{5B0D18BA-A47D-44F9-A9A0-2825BFCBD3B1}" sibTransId="{4A65B9D6-6993-4C1E-B10D-1AA324A0A5B1}"/>
    <dgm:cxn modelId="{566941A5-3399-4A50-AEDF-4E0A26BE1CC4}" type="presOf" srcId="{145818D8-52B0-43F4-A6B6-3037F68B19A9}" destId="{CCF7917B-5603-4921-AA0E-68E0B6AC89FB}" srcOrd="0" destOrd="0" presId="urn:microsoft.com/office/officeart/2011/layout/CircleProcess"/>
    <dgm:cxn modelId="{16490C05-C3FD-48C5-8FCB-39ABC6A2A242}" type="presOf" srcId="{145818D8-52B0-43F4-A6B6-3037F68B19A9}" destId="{43B49BEC-F9EE-48B2-B29D-835FC57CD8F8}" srcOrd="1" destOrd="0" presId="urn:microsoft.com/office/officeart/2011/layout/CircleProcess"/>
    <dgm:cxn modelId="{F012CA58-4214-4390-B32A-7FD06B2011A9}" type="presOf" srcId="{1802FAED-8620-481A-898D-BCE0DB8DFA2C}" destId="{882D9B52-3422-4CB4-BCD4-840D262A5FF1}" srcOrd="0" destOrd="0" presId="urn:microsoft.com/office/officeart/2011/layout/CircleProcess"/>
    <dgm:cxn modelId="{9501FA5F-B087-4F9F-AB1E-23E5953580B7}" srcId="{1A165E77-AE60-42F6-AC1B-3FEB2D38EAF8}" destId="{6564D680-6AD9-4027-BD32-2C993E99E1E1}" srcOrd="0" destOrd="0" parTransId="{27169F8A-0C2C-42E3-9888-B010F5C9E2EC}" sibTransId="{0884DA80-EAC0-41EC-826F-49C7CBAD053E}"/>
    <dgm:cxn modelId="{3FFA1E17-CDDC-4E23-8304-C7A1442A914E}" type="presOf" srcId="{825BEB68-7D30-4892-B90C-89FC31DABD25}" destId="{2C2BEF97-DA56-4A07-BA71-B07085549B30}" srcOrd="0" destOrd="0" presId="urn:microsoft.com/office/officeart/2011/layout/CircleProcess"/>
    <dgm:cxn modelId="{2906B8EF-1BA4-4CF0-A60A-DFCC6357D052}" type="presOf" srcId="{CF5F7448-FDD8-4AC4-B935-BBCA6AAB3997}" destId="{1D8E65D3-EE13-4D16-B156-3FE3C2DEF119}" srcOrd="0" destOrd="0" presId="urn:microsoft.com/office/officeart/2011/layout/CircleProcess"/>
    <dgm:cxn modelId="{E59E9644-4C22-427F-BD37-BEA52FD6704D}" type="presOf" srcId="{5E33C5E7-D52C-451C-9CF0-CCDE3DD2F2D8}" destId="{537CEDB5-7155-44E3-AA4E-142C053470F5}" srcOrd="0" destOrd="0" presId="urn:microsoft.com/office/officeart/2011/layout/CircleProcess"/>
    <dgm:cxn modelId="{31160071-FA8E-4DED-9072-FFCAE7C7D235}" type="presOf" srcId="{1802FAED-8620-481A-898D-BCE0DB8DFA2C}" destId="{EBD73EB5-6BC0-45CD-9D5A-BB39C4429AE5}" srcOrd="1" destOrd="0" presId="urn:microsoft.com/office/officeart/2011/layout/CircleProcess"/>
    <dgm:cxn modelId="{11878E00-1DF2-4A7E-91B2-4C6CD719239C}" type="presOf" srcId="{32B1B0E1-1029-4569-96DC-6D5BE996CB19}" destId="{E52420A9-E45B-43D2-A139-9A2A91C22807}" srcOrd="0" destOrd="0" presId="urn:microsoft.com/office/officeart/2011/layout/CircleProcess"/>
    <dgm:cxn modelId="{E8B20716-F3D7-469B-9F3A-00434706C40F}" type="presOf" srcId="{18853D70-7A1B-4297-B6ED-8AAC51A10077}" destId="{8A381018-E947-4A82-A903-41278FEFAC09}" srcOrd="0" destOrd="0" presId="urn:microsoft.com/office/officeart/2011/layout/CircleProcess"/>
    <dgm:cxn modelId="{0B77970A-BB7C-4990-B6EC-22A6D0070AC7}" type="presOf" srcId="{CF5F7448-FDD8-4AC4-B935-BBCA6AAB3997}" destId="{8283A8DF-3414-4254-B014-5536A593A696}" srcOrd="1" destOrd="0" presId="urn:microsoft.com/office/officeart/2011/layout/CircleProcess"/>
    <dgm:cxn modelId="{D1602211-42E1-4694-84EC-84F4D9F62FBE}" srcId="{825BEB68-7D30-4892-B90C-89FC31DABD25}" destId="{32B1B0E1-1029-4569-96DC-6D5BE996CB19}" srcOrd="2" destOrd="0" parTransId="{25F48FDB-019F-4E89-A3EC-830DCB30B74B}" sibTransId="{9046D1EE-7D60-40F5-8AFE-45C74E28A82D}"/>
    <dgm:cxn modelId="{5045F2C8-64B7-442D-9FDD-65B3EDAAAE9E}" type="presOf" srcId="{32B1B0E1-1029-4569-96DC-6D5BE996CB19}" destId="{3446837A-5899-429A-B221-76EBCFE7D27D}" srcOrd="1" destOrd="0" presId="urn:microsoft.com/office/officeart/2011/layout/CircleProcess"/>
    <dgm:cxn modelId="{13A31E51-2BEE-4FEA-A717-F22DC78EB372}" type="presOf" srcId="{1A165E77-AE60-42F6-AC1B-3FEB2D38EAF8}" destId="{A3E78BA3-A41F-415A-AAFF-EF0EA00921E3}" srcOrd="0" destOrd="0" presId="urn:microsoft.com/office/officeart/2011/layout/CircleProcess"/>
    <dgm:cxn modelId="{53EBA975-D7FB-4BC6-9975-FB7A26873271}" srcId="{32B1B0E1-1029-4569-96DC-6D5BE996CB19}" destId="{18853D70-7A1B-4297-B6ED-8AAC51A10077}" srcOrd="0" destOrd="0" parTransId="{15C1B006-D96B-4A83-9CEA-EEDCFF0FFBE3}" sibTransId="{F2A1D504-69A8-4C2C-9F05-8FA623D68B4E}"/>
    <dgm:cxn modelId="{1087D163-2F70-4BF0-B02C-FBC1BCD27005}" type="presOf" srcId="{703D8808-0227-49C9-A582-B0D89740C4FB}" destId="{85637A0B-ABE6-4BA7-8BF8-924AD1FE5AD9}" srcOrd="0" destOrd="0" presId="urn:microsoft.com/office/officeart/2011/layout/CircleProcess"/>
    <dgm:cxn modelId="{A574B3BD-0760-4E8A-9734-37B037E375E0}" srcId="{825BEB68-7D30-4892-B90C-89FC31DABD25}" destId="{1802FAED-8620-481A-898D-BCE0DB8DFA2C}" srcOrd="0" destOrd="0" parTransId="{EDBF9D9F-AD37-4598-913F-3A18910A4044}" sibTransId="{154D923E-006A-4785-9B45-8A80B5EF6622}"/>
    <dgm:cxn modelId="{C787D06D-8CB7-48BB-94FB-C951439BE5F8}" srcId="{145818D8-52B0-43F4-A6B6-3037F68B19A9}" destId="{5E33C5E7-D52C-451C-9CF0-CCDE3DD2F2D8}" srcOrd="0" destOrd="0" parTransId="{91199AF6-98F7-487D-BA27-D53F603B46EE}" sibTransId="{3AE917AA-B150-4E9F-BEB8-F21F4F6AA51C}"/>
    <dgm:cxn modelId="{67BFE6A2-3CED-4B9E-BB39-3E6C83F58E20}" type="presOf" srcId="{6564D680-6AD9-4027-BD32-2C993E99E1E1}" destId="{9997A7A1-67BA-41A5-844E-39562B9E0DD4}" srcOrd="0" destOrd="0" presId="urn:microsoft.com/office/officeart/2011/layout/CircleProcess"/>
    <dgm:cxn modelId="{B1B0EDE8-168F-44A6-B47D-1A5F7673DCB4}" srcId="{1802FAED-8620-481A-898D-BCE0DB8DFA2C}" destId="{F6D686EE-9DF9-4137-95E0-5D2E62A82434}" srcOrd="0" destOrd="0" parTransId="{19B4E8A7-A4E1-4CD0-9027-15E6E9070F5C}" sibTransId="{51DF82BE-6680-441D-BEA4-7844B0B43734}"/>
    <dgm:cxn modelId="{96376BE4-B233-4FE5-8B6B-E3DD1641EC50}" srcId="{825BEB68-7D30-4892-B90C-89FC31DABD25}" destId="{145818D8-52B0-43F4-A6B6-3037F68B19A9}" srcOrd="4" destOrd="0" parTransId="{F95E0D4A-E780-4A63-8FD2-DF25C9A9C6F9}" sibTransId="{5793F024-E1A0-497E-B0D1-3C2C31FC3F7A}"/>
    <dgm:cxn modelId="{1D0C63C7-D3F8-490C-820A-F53336B222F2}" type="presOf" srcId="{F6D686EE-9DF9-4137-95E0-5D2E62A82434}" destId="{27976516-78C8-4DEA-8C52-426965F00761}" srcOrd="0" destOrd="0" presId="urn:microsoft.com/office/officeart/2011/layout/CircleProcess"/>
    <dgm:cxn modelId="{862F60FF-5471-44C8-A294-ADFE116B79D9}" type="presParOf" srcId="{2C2BEF97-DA56-4A07-BA71-B07085549B30}" destId="{A9B82677-9BD8-4690-8281-C3C259BA34DC}" srcOrd="0" destOrd="0" presId="urn:microsoft.com/office/officeart/2011/layout/CircleProcess"/>
    <dgm:cxn modelId="{5E9126BA-541D-46F6-B51F-1D905BE3F624}" type="presParOf" srcId="{A9B82677-9BD8-4690-8281-C3C259BA34DC}" destId="{50EC4E52-521C-4AAA-90EE-BAD40EF24CBE}" srcOrd="0" destOrd="0" presId="urn:microsoft.com/office/officeart/2011/layout/CircleProcess"/>
    <dgm:cxn modelId="{75A839A7-8C2C-4D5A-B0FA-1A2124738001}" type="presParOf" srcId="{2C2BEF97-DA56-4A07-BA71-B07085549B30}" destId="{2356E112-1178-4AE0-B527-814B3B70EBB6}" srcOrd="1" destOrd="0" presId="urn:microsoft.com/office/officeart/2011/layout/CircleProcess"/>
    <dgm:cxn modelId="{CF9BED1C-5436-449A-88E6-58C7449AD698}" type="presParOf" srcId="{2356E112-1178-4AE0-B527-814B3B70EBB6}" destId="{CCF7917B-5603-4921-AA0E-68E0B6AC89FB}" srcOrd="0" destOrd="0" presId="urn:microsoft.com/office/officeart/2011/layout/CircleProcess"/>
    <dgm:cxn modelId="{9D55B2C1-48D0-45CF-B290-32A881CA2FE9}" type="presParOf" srcId="{2C2BEF97-DA56-4A07-BA71-B07085549B30}" destId="{537CEDB5-7155-44E3-AA4E-142C053470F5}" srcOrd="2" destOrd="0" presId="urn:microsoft.com/office/officeart/2011/layout/CircleProcess"/>
    <dgm:cxn modelId="{4A9120B1-F4CF-42CB-9344-889785CAA44B}" type="presParOf" srcId="{2C2BEF97-DA56-4A07-BA71-B07085549B30}" destId="{43B49BEC-F9EE-48B2-B29D-835FC57CD8F8}" srcOrd="3" destOrd="0" presId="urn:microsoft.com/office/officeart/2011/layout/CircleProcess"/>
    <dgm:cxn modelId="{DBCD45BD-3061-4F90-8B19-21CAE9AA7FF8}" type="presParOf" srcId="{2C2BEF97-DA56-4A07-BA71-B07085549B30}" destId="{BB2D75A3-0937-4521-973F-565DEDA4B520}" srcOrd="4" destOrd="0" presId="urn:microsoft.com/office/officeart/2011/layout/CircleProcess"/>
    <dgm:cxn modelId="{0EC7DC18-ABE9-492A-9815-3E65A53FAB22}" type="presParOf" srcId="{BB2D75A3-0937-4521-973F-565DEDA4B520}" destId="{9573CAAF-3161-4A11-9895-7B92127D5B0F}" srcOrd="0" destOrd="0" presId="urn:microsoft.com/office/officeart/2011/layout/CircleProcess"/>
    <dgm:cxn modelId="{0C7A7335-AF51-47BC-ADAF-B44D13227138}" type="presParOf" srcId="{2C2BEF97-DA56-4A07-BA71-B07085549B30}" destId="{AC7BD311-844F-465E-99FC-771034905445}" srcOrd="5" destOrd="0" presId="urn:microsoft.com/office/officeart/2011/layout/CircleProcess"/>
    <dgm:cxn modelId="{12662A06-BB8B-4075-94D6-D3EAFF6F5AF8}" type="presParOf" srcId="{AC7BD311-844F-465E-99FC-771034905445}" destId="{A3E78BA3-A41F-415A-AAFF-EF0EA00921E3}" srcOrd="0" destOrd="0" presId="urn:microsoft.com/office/officeart/2011/layout/CircleProcess"/>
    <dgm:cxn modelId="{D37CFB60-E07F-4569-9268-F4F652915895}" type="presParOf" srcId="{2C2BEF97-DA56-4A07-BA71-B07085549B30}" destId="{9997A7A1-67BA-41A5-844E-39562B9E0DD4}" srcOrd="6" destOrd="0" presId="urn:microsoft.com/office/officeart/2011/layout/CircleProcess"/>
    <dgm:cxn modelId="{FFBA787E-AF3A-4E30-ABE9-3B3BF0E9ACC2}" type="presParOf" srcId="{2C2BEF97-DA56-4A07-BA71-B07085549B30}" destId="{22B19DE8-7710-441D-9BD7-F54CE145C15D}" srcOrd="7" destOrd="0" presId="urn:microsoft.com/office/officeart/2011/layout/CircleProcess"/>
    <dgm:cxn modelId="{4682705F-8B30-480E-855B-FD7617054EA0}" type="presParOf" srcId="{2C2BEF97-DA56-4A07-BA71-B07085549B30}" destId="{B8AA7F13-0435-453C-A9D2-14B57D249F13}" srcOrd="8" destOrd="0" presId="urn:microsoft.com/office/officeart/2011/layout/CircleProcess"/>
    <dgm:cxn modelId="{5B7300A1-5E2B-415B-88E9-0272A6D0E361}" type="presParOf" srcId="{B8AA7F13-0435-453C-A9D2-14B57D249F13}" destId="{0EF2B647-71E9-4E90-BFD7-1BE42EC6F941}" srcOrd="0" destOrd="0" presId="urn:microsoft.com/office/officeart/2011/layout/CircleProcess"/>
    <dgm:cxn modelId="{257D48B0-829B-4CBB-98C6-5F062F71AD2D}" type="presParOf" srcId="{2C2BEF97-DA56-4A07-BA71-B07085549B30}" destId="{A16695A9-9622-4C81-935C-6AB2979FC94C}" srcOrd="9" destOrd="0" presId="urn:microsoft.com/office/officeart/2011/layout/CircleProcess"/>
    <dgm:cxn modelId="{2C90E3BC-9D39-40EE-A396-8267C09919FC}" type="presParOf" srcId="{A16695A9-9622-4C81-935C-6AB2979FC94C}" destId="{E52420A9-E45B-43D2-A139-9A2A91C22807}" srcOrd="0" destOrd="0" presId="urn:microsoft.com/office/officeart/2011/layout/CircleProcess"/>
    <dgm:cxn modelId="{BC00361E-3A96-4835-880D-F9ECF60962FD}" type="presParOf" srcId="{2C2BEF97-DA56-4A07-BA71-B07085549B30}" destId="{8A381018-E947-4A82-A903-41278FEFAC09}" srcOrd="10" destOrd="0" presId="urn:microsoft.com/office/officeart/2011/layout/CircleProcess"/>
    <dgm:cxn modelId="{7FF392E9-45CD-4B9E-863A-01A8C06BC40C}" type="presParOf" srcId="{2C2BEF97-DA56-4A07-BA71-B07085549B30}" destId="{3446837A-5899-429A-B221-76EBCFE7D27D}" srcOrd="11" destOrd="0" presId="urn:microsoft.com/office/officeart/2011/layout/CircleProcess"/>
    <dgm:cxn modelId="{206E2615-3F0E-476D-B5C2-4E5ABDB55520}" type="presParOf" srcId="{2C2BEF97-DA56-4A07-BA71-B07085549B30}" destId="{EB9FAED1-4599-408E-9D4F-319CB93D90EA}" srcOrd="12" destOrd="0" presId="urn:microsoft.com/office/officeart/2011/layout/CircleProcess"/>
    <dgm:cxn modelId="{60C5A2F2-5845-472F-B629-CD2434A0011E}" type="presParOf" srcId="{EB9FAED1-4599-408E-9D4F-319CB93D90EA}" destId="{DAA15882-2DAA-4795-82E5-7C4E52AB7378}" srcOrd="0" destOrd="0" presId="urn:microsoft.com/office/officeart/2011/layout/CircleProcess"/>
    <dgm:cxn modelId="{81844AF4-E5B4-48BE-8995-1BF53576BAEF}" type="presParOf" srcId="{2C2BEF97-DA56-4A07-BA71-B07085549B30}" destId="{DC22751D-5E85-4B68-9696-283FF7649CE0}" srcOrd="13" destOrd="0" presId="urn:microsoft.com/office/officeart/2011/layout/CircleProcess"/>
    <dgm:cxn modelId="{2FE6D96D-5313-4CC6-B955-7BCE895EC541}" type="presParOf" srcId="{DC22751D-5E85-4B68-9696-283FF7649CE0}" destId="{1D8E65D3-EE13-4D16-B156-3FE3C2DEF119}" srcOrd="0" destOrd="0" presId="urn:microsoft.com/office/officeart/2011/layout/CircleProcess"/>
    <dgm:cxn modelId="{11872909-3D60-4F6A-8B57-1B33CD2C6830}" type="presParOf" srcId="{2C2BEF97-DA56-4A07-BA71-B07085549B30}" destId="{85637A0B-ABE6-4BA7-8BF8-924AD1FE5AD9}" srcOrd="14" destOrd="0" presId="urn:microsoft.com/office/officeart/2011/layout/CircleProcess"/>
    <dgm:cxn modelId="{8DCC5FF0-2B02-4A64-8993-52457EF250E6}" type="presParOf" srcId="{2C2BEF97-DA56-4A07-BA71-B07085549B30}" destId="{8283A8DF-3414-4254-B014-5536A593A696}" srcOrd="15" destOrd="0" presId="urn:microsoft.com/office/officeart/2011/layout/CircleProcess"/>
    <dgm:cxn modelId="{CF5BC392-F5A1-4602-A95B-F9392142D09E}" type="presParOf" srcId="{2C2BEF97-DA56-4A07-BA71-B07085549B30}" destId="{BBC41EE6-A533-46AD-BD7B-A6D3932C05F1}" srcOrd="16" destOrd="0" presId="urn:microsoft.com/office/officeart/2011/layout/CircleProcess"/>
    <dgm:cxn modelId="{913B8E9B-730B-4411-B968-246FB1A51583}" type="presParOf" srcId="{BBC41EE6-A533-46AD-BD7B-A6D3932C05F1}" destId="{3F210EF8-5C97-48CC-9BF1-4C1F7F32D502}" srcOrd="0" destOrd="0" presId="urn:microsoft.com/office/officeart/2011/layout/CircleProcess"/>
    <dgm:cxn modelId="{536CBBCD-2D89-47C0-887F-01EEC9B614E7}" type="presParOf" srcId="{2C2BEF97-DA56-4A07-BA71-B07085549B30}" destId="{A17CC3E2-AB69-45D8-86BD-CFD20473A12C}" srcOrd="17" destOrd="0" presId="urn:microsoft.com/office/officeart/2011/layout/CircleProcess"/>
    <dgm:cxn modelId="{637CCDC7-3E02-47F1-A209-79C46C991D6E}" type="presParOf" srcId="{A17CC3E2-AB69-45D8-86BD-CFD20473A12C}" destId="{882D9B52-3422-4CB4-BCD4-840D262A5FF1}" srcOrd="0" destOrd="0" presId="urn:microsoft.com/office/officeart/2011/layout/CircleProcess"/>
    <dgm:cxn modelId="{F03468FE-BD6F-403C-9DED-B96B4DF6E257}" type="presParOf" srcId="{2C2BEF97-DA56-4A07-BA71-B07085549B30}" destId="{27976516-78C8-4DEA-8C52-426965F00761}" srcOrd="18" destOrd="0" presId="urn:microsoft.com/office/officeart/2011/layout/CircleProcess"/>
    <dgm:cxn modelId="{96A14B4D-7ACD-40B5-99D8-A5FCE0D832FC}" type="presParOf" srcId="{2C2BEF97-DA56-4A07-BA71-B07085549B30}" destId="{EBD73EB5-6BC0-45CD-9D5A-BB39C4429AE5}" srcOrd="19"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C4E52-521C-4AAA-90EE-BAD40EF24CBE}">
      <dsp:nvSpPr>
        <dsp:cNvPr id="0" name=""/>
        <dsp:cNvSpPr/>
      </dsp:nvSpPr>
      <dsp:spPr>
        <a:xfrm>
          <a:off x="16428483" y="2300215"/>
          <a:ext cx="3734864" cy="3735476"/>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CF7917B-5603-4921-AA0E-68E0B6AC89FB}">
      <dsp:nvSpPr>
        <dsp:cNvPr id="0" name=""/>
        <dsp:cNvSpPr/>
      </dsp:nvSpPr>
      <dsp:spPr>
        <a:xfrm>
          <a:off x="16551719"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⑤動作</a:t>
          </a:r>
          <a:endParaRPr kumimoji="1" lang="ja-JP" altLang="en-US" sz="3600" kern="1200" dirty="0"/>
        </a:p>
      </dsp:txBody>
      <dsp:txXfrm>
        <a:off x="17050629" y="2922903"/>
        <a:ext cx="2490572" cy="2490098"/>
      </dsp:txXfrm>
    </dsp:sp>
    <dsp:sp modelId="{537CEDB5-7155-44E3-AA4E-142C053470F5}">
      <dsp:nvSpPr>
        <dsp:cNvPr id="0" name=""/>
        <dsp:cNvSpPr/>
      </dsp:nvSpPr>
      <dsp:spPr>
        <a:xfrm>
          <a:off x="16551719"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実際に</a:t>
          </a:r>
          <a:r>
            <a:rPr kumimoji="1" lang="en-US" altLang="ja-JP" sz="3600" kern="1200" dirty="0" smtClean="0"/>
            <a:t>LMS</a:t>
          </a:r>
          <a:r>
            <a:rPr kumimoji="1" lang="ja-JP" altLang="en-US" sz="3600" kern="1200" dirty="0" smtClean="0"/>
            <a:t>上で</a:t>
          </a:r>
          <a:r>
            <a:rPr kumimoji="1" lang="en-US" altLang="ja-JP" sz="3600" kern="1200" dirty="0" err="1" smtClean="0"/>
            <a:t>GitHub</a:t>
          </a:r>
          <a:r>
            <a:rPr kumimoji="1" lang="ja-JP" altLang="en-US" sz="3600" kern="1200" dirty="0" smtClean="0"/>
            <a:t>上の活動を確認できるようにする</a:t>
          </a:r>
          <a:endParaRPr kumimoji="1" lang="ja-JP" altLang="en-US" sz="3600" kern="1200" dirty="0"/>
        </a:p>
      </dsp:txBody>
      <dsp:txXfrm>
        <a:off x="16551719" y="6104514"/>
        <a:ext cx="3486403" cy="2047662"/>
      </dsp:txXfrm>
    </dsp:sp>
    <dsp:sp modelId="{9573CAAF-3161-4A11-9895-7B92127D5B0F}">
      <dsp:nvSpPr>
        <dsp:cNvPr id="0" name=""/>
        <dsp:cNvSpPr/>
      </dsp:nvSpPr>
      <dsp:spPr>
        <a:xfrm rot="2700000">
          <a:off x="12566622" y="2300408"/>
          <a:ext cx="3734433" cy="3734433"/>
        </a:xfrm>
        <a:prstGeom prst="teardrop">
          <a:avLst>
            <a:gd name="adj" fmla="val 100000"/>
          </a:avLst>
        </a:prstGeom>
        <a:solidFill>
          <a:schemeClr val="accent6">
            <a:alpha val="90000"/>
            <a:hueOff val="0"/>
            <a:satOff val="0"/>
            <a:lumOff val="0"/>
            <a:alphaOff val="-1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3E78BA3-A41F-415A-AAFF-EF0EA00921E3}">
      <dsp:nvSpPr>
        <dsp:cNvPr id="0" name=""/>
        <dsp:cNvSpPr/>
      </dsp:nvSpPr>
      <dsp:spPr>
        <a:xfrm>
          <a:off x="12693618"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④</a:t>
          </a:r>
          <a:r>
            <a:rPr kumimoji="1" lang="en-US" altLang="ja-JP" sz="3600" kern="1200" dirty="0" smtClean="0"/>
            <a:t>LMS</a:t>
          </a:r>
          <a:r>
            <a:rPr kumimoji="1" lang="ja-JP" altLang="en-US" sz="3600" kern="1200" dirty="0" smtClean="0"/>
            <a:t>と</a:t>
          </a:r>
          <a:r>
            <a:rPr kumimoji="1" lang="en-US" altLang="ja-JP" sz="3600" kern="1200" dirty="0" err="1" smtClean="0"/>
            <a:t>GitHub</a:t>
          </a:r>
          <a:r>
            <a:rPr kumimoji="1" lang="ja-JP" altLang="en-US" sz="3600" kern="1200" dirty="0" smtClean="0"/>
            <a:t>のアカウントを統合する</a:t>
          </a:r>
          <a:endParaRPr kumimoji="1" lang="ja-JP" altLang="en-US" sz="3600" kern="1200" dirty="0"/>
        </a:p>
      </dsp:txBody>
      <dsp:txXfrm>
        <a:off x="13190540" y="2922903"/>
        <a:ext cx="2490572" cy="2490098"/>
      </dsp:txXfrm>
    </dsp:sp>
    <dsp:sp modelId="{9997A7A1-67BA-41A5-844E-39562B9E0DD4}">
      <dsp:nvSpPr>
        <dsp:cNvPr id="0" name=""/>
        <dsp:cNvSpPr/>
      </dsp:nvSpPr>
      <dsp:spPr>
        <a:xfrm>
          <a:off x="12693618"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データベースを構築</a:t>
          </a:r>
          <a:endParaRPr kumimoji="1" lang="ja-JP" altLang="en-US" sz="3600" kern="1200" dirty="0"/>
        </a:p>
      </dsp:txBody>
      <dsp:txXfrm>
        <a:off x="12693618" y="6104514"/>
        <a:ext cx="3486403" cy="2047662"/>
      </dsp:txXfrm>
    </dsp:sp>
    <dsp:sp modelId="{0EF2B647-71E9-4E90-BFD7-1BE42EC6F941}">
      <dsp:nvSpPr>
        <dsp:cNvPr id="0" name=""/>
        <dsp:cNvSpPr/>
      </dsp:nvSpPr>
      <dsp:spPr>
        <a:xfrm rot="2700000">
          <a:off x="8708520" y="2300408"/>
          <a:ext cx="3734433" cy="3734433"/>
        </a:xfrm>
        <a:prstGeom prst="teardrop">
          <a:avLst>
            <a:gd name="adj" fmla="val 100000"/>
          </a:avLst>
        </a:prstGeom>
        <a:solidFill>
          <a:schemeClr val="accent6">
            <a:alpha val="90000"/>
            <a:hueOff val="0"/>
            <a:satOff val="0"/>
            <a:lumOff val="0"/>
            <a:alphaOff val="-2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52420A9-E45B-43D2-A139-9A2A91C22807}">
      <dsp:nvSpPr>
        <dsp:cNvPr id="0" name=""/>
        <dsp:cNvSpPr/>
      </dsp:nvSpPr>
      <dsp:spPr>
        <a:xfrm>
          <a:off x="8833529"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③プログラムを開発</a:t>
          </a:r>
          <a:endParaRPr kumimoji="1" lang="ja-JP" altLang="en-US" sz="3600" kern="1200" dirty="0"/>
        </a:p>
      </dsp:txBody>
      <dsp:txXfrm>
        <a:off x="9330450" y="2922903"/>
        <a:ext cx="2490572" cy="2490098"/>
      </dsp:txXfrm>
    </dsp:sp>
    <dsp:sp modelId="{8A381018-E947-4A82-A903-41278FEFAC09}">
      <dsp:nvSpPr>
        <dsp:cNvPr id="0" name=""/>
        <dsp:cNvSpPr/>
      </dsp:nvSpPr>
      <dsp:spPr>
        <a:xfrm>
          <a:off x="8833529"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en-US" altLang="ja-JP" sz="3600" kern="1200" dirty="0" err="1" smtClean="0"/>
            <a:t>GitHub</a:t>
          </a:r>
          <a:r>
            <a:rPr kumimoji="1" lang="ja-JP" altLang="en-US" sz="3600" kern="1200" dirty="0" smtClean="0"/>
            <a:t>の特定のアカウントの活動を自動的に取得する</a:t>
          </a:r>
          <a:endParaRPr kumimoji="1" lang="ja-JP" altLang="en-US" sz="3600" kern="1200" dirty="0"/>
        </a:p>
      </dsp:txBody>
      <dsp:txXfrm>
        <a:off x="8833529" y="6104514"/>
        <a:ext cx="3486403" cy="2047662"/>
      </dsp:txXfrm>
    </dsp:sp>
    <dsp:sp modelId="{DAA15882-2DAA-4795-82E5-7C4E52AB7378}">
      <dsp:nvSpPr>
        <dsp:cNvPr id="0" name=""/>
        <dsp:cNvSpPr/>
      </dsp:nvSpPr>
      <dsp:spPr>
        <a:xfrm rot="2700000">
          <a:off x="4848431" y="2300408"/>
          <a:ext cx="3734433" cy="3734433"/>
        </a:xfrm>
        <a:prstGeom prst="teardrop">
          <a:avLst>
            <a:gd name="adj" fmla="val 100000"/>
          </a:avLst>
        </a:prstGeom>
        <a:solidFill>
          <a:schemeClr val="accent6">
            <a:alpha val="90000"/>
            <a:hueOff val="0"/>
            <a:satOff val="0"/>
            <a:lumOff val="0"/>
            <a:alphaOff val="-3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D8E65D3-EE13-4D16-B156-3FE3C2DEF119}">
      <dsp:nvSpPr>
        <dsp:cNvPr id="0" name=""/>
        <dsp:cNvSpPr/>
      </dsp:nvSpPr>
      <dsp:spPr>
        <a:xfrm>
          <a:off x="4973439"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②</a:t>
          </a:r>
          <a:r>
            <a:rPr kumimoji="1" lang="en-US" altLang="ja-JP" sz="3600" kern="1200" dirty="0" err="1" smtClean="0"/>
            <a:t>GitHub</a:t>
          </a:r>
          <a:r>
            <a:rPr kumimoji="1" lang="ja-JP" altLang="en-US" sz="3600" kern="1200" dirty="0" smtClean="0"/>
            <a:t>の</a:t>
          </a:r>
          <a:endParaRPr kumimoji="1" lang="en-US" altLang="ja-JP" sz="3600" kern="1200" dirty="0" smtClean="0"/>
        </a:p>
        <a:p>
          <a:pPr lvl="0" algn="ctr" defTabSz="1600200">
            <a:lnSpc>
              <a:spcPct val="90000"/>
            </a:lnSpc>
            <a:spcBef>
              <a:spcPct val="0"/>
            </a:spcBef>
            <a:spcAft>
              <a:spcPct val="35000"/>
            </a:spcAft>
          </a:pPr>
          <a:r>
            <a:rPr kumimoji="1" lang="ja-JP" altLang="en-US" sz="3600" kern="1200" dirty="0" smtClean="0"/>
            <a:t>ログ解析</a:t>
          </a:r>
          <a:endParaRPr kumimoji="1" lang="ja-JP" altLang="en-US" sz="3600" kern="1200" dirty="0"/>
        </a:p>
      </dsp:txBody>
      <dsp:txXfrm>
        <a:off x="5472349" y="2922903"/>
        <a:ext cx="2490572" cy="2490098"/>
      </dsp:txXfrm>
    </dsp:sp>
    <dsp:sp modelId="{85637A0B-ABE6-4BA7-8BF8-924AD1FE5AD9}">
      <dsp:nvSpPr>
        <dsp:cNvPr id="0" name=""/>
        <dsp:cNvSpPr/>
      </dsp:nvSpPr>
      <dsp:spPr>
        <a:xfrm>
          <a:off x="4973439"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学習者の行動を把握する</a:t>
          </a:r>
          <a:endParaRPr kumimoji="1" lang="ja-JP" altLang="en-US" sz="3600" kern="1200" dirty="0"/>
        </a:p>
      </dsp:txBody>
      <dsp:txXfrm>
        <a:off x="4973439" y="6104514"/>
        <a:ext cx="3486403" cy="2047662"/>
      </dsp:txXfrm>
    </dsp:sp>
    <dsp:sp modelId="{3F210EF8-5C97-48CC-9BF1-4C1F7F32D502}">
      <dsp:nvSpPr>
        <dsp:cNvPr id="0" name=""/>
        <dsp:cNvSpPr/>
      </dsp:nvSpPr>
      <dsp:spPr>
        <a:xfrm rot="2700000">
          <a:off x="988342" y="2300408"/>
          <a:ext cx="3734433" cy="3734433"/>
        </a:xfrm>
        <a:prstGeom prst="teardrop">
          <a:avLst>
            <a:gd name="adj" fmla="val 100000"/>
          </a:avLst>
        </a:prstGeom>
        <a:solidFill>
          <a:schemeClr val="accent6">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82D9B52-3422-4CB4-BCD4-840D262A5FF1}">
      <dsp:nvSpPr>
        <dsp:cNvPr id="0" name=""/>
        <dsp:cNvSpPr/>
      </dsp:nvSpPr>
      <dsp:spPr>
        <a:xfrm>
          <a:off x="1113350" y="2424752"/>
          <a:ext cx="3486403" cy="3486400"/>
        </a:xfrm>
        <a:prstGeom prst="ellipse">
          <a:avLst/>
        </a:prstGeom>
        <a:solidFill>
          <a:schemeClr val="lt1">
            <a:alpha val="90000"/>
            <a:hueOff val="0"/>
            <a:satOff val="0"/>
            <a:lumOff val="0"/>
            <a:alphaOff val="0"/>
          </a:schemeClr>
        </a:solidFill>
        <a:ln w="25400" cap="flat"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①学習者に</a:t>
          </a:r>
          <a:r>
            <a:rPr kumimoji="1" lang="en-US" altLang="ja-JP" sz="3600" kern="1200" dirty="0" err="1" smtClean="0"/>
            <a:t>GitHub</a:t>
          </a:r>
          <a:r>
            <a:rPr kumimoji="1" lang="ja-JP" altLang="en-US" sz="3600" kern="1200" dirty="0" smtClean="0"/>
            <a:t>を利用してもらう</a:t>
          </a:r>
          <a:endParaRPr kumimoji="1" lang="ja-JP" altLang="en-US" sz="3600" kern="1200" dirty="0"/>
        </a:p>
      </dsp:txBody>
      <dsp:txXfrm>
        <a:off x="1612260" y="2922903"/>
        <a:ext cx="2490572" cy="2490098"/>
      </dsp:txXfrm>
    </dsp:sp>
    <dsp:sp modelId="{27976516-78C8-4DEA-8C52-426965F00761}">
      <dsp:nvSpPr>
        <dsp:cNvPr id="0" name=""/>
        <dsp:cNvSpPr/>
      </dsp:nvSpPr>
      <dsp:spPr>
        <a:xfrm>
          <a:off x="1113350" y="6104514"/>
          <a:ext cx="3486403" cy="20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講義で利用してもらう</a:t>
          </a:r>
          <a:endParaRPr kumimoji="1" lang="ja-JP" altLang="en-US" sz="3600" kern="1200" dirty="0"/>
        </a:p>
      </dsp:txBody>
      <dsp:txXfrm>
        <a:off x="1113350" y="6104514"/>
        <a:ext cx="3486403" cy="204766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巡回プロセス"/>
  <dgm:desc val="プロセスの一連のステップを示す場合に使用します。 第 2 レベルの図形 (上限なし) を持つ第 1 レベルの図形を 11 個まで使用できます。 テキストが少ない場合に適しています。 使用されていないテキストは表示されませんが、レイアウトを切り替えると使用可能になります。"/>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51"/>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416" indent="0" algn="ctr">
              <a:buNone/>
              <a:defRPr>
                <a:solidFill>
                  <a:schemeClr val="tx1">
                    <a:tint val="75000"/>
                  </a:schemeClr>
                </a:solidFill>
              </a:defRPr>
            </a:lvl2pPr>
            <a:lvl3pPr marL="2950838" indent="0" algn="ctr">
              <a:buNone/>
              <a:defRPr>
                <a:solidFill>
                  <a:schemeClr val="tx1">
                    <a:tint val="75000"/>
                  </a:schemeClr>
                </a:solidFill>
              </a:defRPr>
            </a:lvl3pPr>
            <a:lvl4pPr marL="4426270" indent="0" algn="ctr">
              <a:buNone/>
              <a:defRPr>
                <a:solidFill>
                  <a:schemeClr val="tx1">
                    <a:tint val="75000"/>
                  </a:schemeClr>
                </a:solidFill>
              </a:defRPr>
            </a:lvl4pPr>
            <a:lvl5pPr marL="5901686" indent="0" algn="ctr">
              <a:buNone/>
              <a:defRPr>
                <a:solidFill>
                  <a:schemeClr val="tx1">
                    <a:tint val="75000"/>
                  </a:schemeClr>
                </a:solidFill>
              </a:defRPr>
            </a:lvl5pPr>
            <a:lvl6pPr marL="7377102" indent="0" algn="ctr">
              <a:buNone/>
              <a:defRPr>
                <a:solidFill>
                  <a:schemeClr val="tx1">
                    <a:tint val="75000"/>
                  </a:schemeClr>
                </a:solidFill>
              </a:defRPr>
            </a:lvl6pPr>
            <a:lvl7pPr marL="8852534" indent="0" algn="ctr">
              <a:buNone/>
              <a:defRPr>
                <a:solidFill>
                  <a:schemeClr val="tx1">
                    <a:tint val="75000"/>
                  </a:schemeClr>
                </a:solidFill>
              </a:defRPr>
            </a:lvl7pPr>
            <a:lvl8pPr marL="10327956" indent="0" algn="ctr">
              <a:buNone/>
              <a:defRPr>
                <a:solidFill>
                  <a:schemeClr val="tx1">
                    <a:tint val="75000"/>
                  </a:schemeClr>
                </a:solidFill>
              </a:defRPr>
            </a:lvl8pPr>
            <a:lvl9pPr marL="1180337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3331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424356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106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2521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721"/>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416" indent="0">
              <a:buNone/>
              <a:defRPr sz="5800">
                <a:solidFill>
                  <a:schemeClr val="tx1">
                    <a:tint val="75000"/>
                  </a:schemeClr>
                </a:solidFill>
              </a:defRPr>
            </a:lvl2pPr>
            <a:lvl3pPr marL="2950838" indent="0">
              <a:buNone/>
              <a:defRPr sz="5200">
                <a:solidFill>
                  <a:schemeClr val="tx1">
                    <a:tint val="75000"/>
                  </a:schemeClr>
                </a:solidFill>
              </a:defRPr>
            </a:lvl3pPr>
            <a:lvl4pPr marL="4426270" indent="0">
              <a:buNone/>
              <a:defRPr sz="4500">
                <a:solidFill>
                  <a:schemeClr val="tx1">
                    <a:tint val="75000"/>
                  </a:schemeClr>
                </a:solidFill>
              </a:defRPr>
            </a:lvl4pPr>
            <a:lvl5pPr marL="5901686" indent="0">
              <a:buNone/>
              <a:defRPr sz="4500">
                <a:solidFill>
                  <a:schemeClr val="tx1">
                    <a:tint val="75000"/>
                  </a:schemeClr>
                </a:solidFill>
              </a:defRPr>
            </a:lvl5pPr>
            <a:lvl6pPr marL="7377102" indent="0">
              <a:buNone/>
              <a:defRPr sz="4500">
                <a:solidFill>
                  <a:schemeClr val="tx1">
                    <a:tint val="75000"/>
                  </a:schemeClr>
                </a:solidFill>
              </a:defRPr>
            </a:lvl6pPr>
            <a:lvl7pPr marL="8852534" indent="0">
              <a:buNone/>
              <a:defRPr sz="4500">
                <a:solidFill>
                  <a:schemeClr val="tx1">
                    <a:tint val="75000"/>
                  </a:schemeClr>
                </a:solidFill>
              </a:defRPr>
            </a:lvl7pPr>
            <a:lvl8pPr marL="10327956" indent="0">
              <a:buNone/>
              <a:defRPr sz="4500">
                <a:solidFill>
                  <a:schemeClr val="tx1">
                    <a:tint val="75000"/>
                  </a:schemeClr>
                </a:solidFill>
              </a:defRPr>
            </a:lvl8pPr>
            <a:lvl9pPr marL="11803372"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477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9991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15" y="6777950"/>
            <a:ext cx="9453263"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15"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9098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0471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891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1946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416" indent="0">
              <a:buNone/>
              <a:defRPr sz="9000"/>
            </a:lvl2pPr>
            <a:lvl3pPr marL="2950838" indent="0">
              <a:buNone/>
              <a:defRPr sz="7700"/>
            </a:lvl3pPr>
            <a:lvl4pPr marL="4426270" indent="0">
              <a:buNone/>
              <a:defRPr sz="6500"/>
            </a:lvl4pPr>
            <a:lvl5pPr marL="5901686" indent="0">
              <a:buNone/>
              <a:defRPr sz="6500"/>
            </a:lvl5pPr>
            <a:lvl6pPr marL="7377102" indent="0">
              <a:buNone/>
              <a:defRPr sz="6500"/>
            </a:lvl6pPr>
            <a:lvl7pPr marL="8852534" indent="0">
              <a:buNone/>
              <a:defRPr sz="6500"/>
            </a:lvl7pPr>
            <a:lvl8pPr marL="10327956" indent="0">
              <a:buNone/>
              <a:defRPr sz="6500"/>
            </a:lvl8pPr>
            <a:lvl9pPr marL="11803372"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0995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084" tIns="147548" rIns="295084" bIns="14754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084" tIns="147548" rIns="295084" bIns="14754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084" tIns="147548" rIns="295084" bIns="147548" rtlCol="0" anchor="ctr"/>
          <a:lstStyle>
            <a:lvl1pPr algn="l">
              <a:defRPr sz="3900">
                <a:solidFill>
                  <a:schemeClr val="tx1">
                    <a:tint val="75000"/>
                  </a:schemeClr>
                </a:solidFill>
              </a:defRPr>
            </a:lvl1pPr>
          </a:lstStyle>
          <a:p>
            <a:fld id="{5BAB8F4C-03BC-4B6E-A455-F3B383D95D62}" type="datetimeFigureOut">
              <a:rPr kumimoji="1" lang="ja-JP" altLang="en-US" smtClean="0"/>
              <a:t>2013/10/8</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084" tIns="147548" rIns="295084" bIns="147548"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084" tIns="147548" rIns="295084" bIns="147548" rtlCol="0" anchor="ctr"/>
          <a:lstStyle>
            <a:lvl1pPr algn="r">
              <a:defRPr sz="3900">
                <a:solidFill>
                  <a:schemeClr val="tx1">
                    <a:tint val="75000"/>
                  </a:schemeClr>
                </a:solidFill>
              </a:defRPr>
            </a:lvl1p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1247636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950838" rtl="0" eaLnBrk="1" latinLnBrk="0" hangingPunct="1">
        <a:spcBef>
          <a:spcPct val="0"/>
        </a:spcBef>
        <a:buNone/>
        <a:defRPr kumimoji="1" sz="14200" kern="1200">
          <a:solidFill>
            <a:schemeClr val="tx1"/>
          </a:solidFill>
          <a:latin typeface="+mj-lt"/>
          <a:ea typeface="+mj-ea"/>
          <a:cs typeface="+mj-cs"/>
        </a:defRPr>
      </a:lvl1pPr>
    </p:titleStyle>
    <p:bodyStyle>
      <a:lvl1pPr marL="1106563" indent="-1106563" algn="l" defTabSz="2950838"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7565" indent="-922143" algn="l" defTabSz="2950838"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8551" indent="-737719" algn="l" defTabSz="2950838"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3970"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39405"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482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0237"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5669"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109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0838" rtl="0" eaLnBrk="1" latinLnBrk="0" hangingPunct="1">
        <a:defRPr kumimoji="1" sz="5800" kern="1200">
          <a:solidFill>
            <a:schemeClr val="tx1"/>
          </a:solidFill>
          <a:latin typeface="+mn-lt"/>
          <a:ea typeface="+mn-ea"/>
          <a:cs typeface="+mn-cs"/>
        </a:defRPr>
      </a:lvl1pPr>
      <a:lvl2pPr marL="1475416" algn="l" defTabSz="2950838" rtl="0" eaLnBrk="1" latinLnBrk="0" hangingPunct="1">
        <a:defRPr kumimoji="1" sz="5800" kern="1200">
          <a:solidFill>
            <a:schemeClr val="tx1"/>
          </a:solidFill>
          <a:latin typeface="+mn-lt"/>
          <a:ea typeface="+mn-ea"/>
          <a:cs typeface="+mn-cs"/>
        </a:defRPr>
      </a:lvl2pPr>
      <a:lvl3pPr marL="2950838" algn="l" defTabSz="2950838" rtl="0" eaLnBrk="1" latinLnBrk="0" hangingPunct="1">
        <a:defRPr kumimoji="1" sz="5800" kern="1200">
          <a:solidFill>
            <a:schemeClr val="tx1"/>
          </a:solidFill>
          <a:latin typeface="+mn-lt"/>
          <a:ea typeface="+mn-ea"/>
          <a:cs typeface="+mn-cs"/>
        </a:defRPr>
      </a:lvl3pPr>
      <a:lvl4pPr marL="4426270" algn="l" defTabSz="2950838" rtl="0" eaLnBrk="1" latinLnBrk="0" hangingPunct="1">
        <a:defRPr kumimoji="1" sz="5800" kern="1200">
          <a:solidFill>
            <a:schemeClr val="tx1"/>
          </a:solidFill>
          <a:latin typeface="+mn-lt"/>
          <a:ea typeface="+mn-ea"/>
          <a:cs typeface="+mn-cs"/>
        </a:defRPr>
      </a:lvl4pPr>
      <a:lvl5pPr marL="5901686" algn="l" defTabSz="2950838" rtl="0" eaLnBrk="1" latinLnBrk="0" hangingPunct="1">
        <a:defRPr kumimoji="1" sz="5800" kern="1200">
          <a:solidFill>
            <a:schemeClr val="tx1"/>
          </a:solidFill>
          <a:latin typeface="+mn-lt"/>
          <a:ea typeface="+mn-ea"/>
          <a:cs typeface="+mn-cs"/>
        </a:defRPr>
      </a:lvl5pPr>
      <a:lvl6pPr marL="7377102" algn="l" defTabSz="2950838" rtl="0" eaLnBrk="1" latinLnBrk="0" hangingPunct="1">
        <a:defRPr kumimoji="1" sz="5800" kern="1200">
          <a:solidFill>
            <a:schemeClr val="tx1"/>
          </a:solidFill>
          <a:latin typeface="+mn-lt"/>
          <a:ea typeface="+mn-ea"/>
          <a:cs typeface="+mn-cs"/>
        </a:defRPr>
      </a:lvl6pPr>
      <a:lvl7pPr marL="8852534" algn="l" defTabSz="2950838" rtl="0" eaLnBrk="1" latinLnBrk="0" hangingPunct="1">
        <a:defRPr kumimoji="1" sz="5800" kern="1200">
          <a:solidFill>
            <a:schemeClr val="tx1"/>
          </a:solidFill>
          <a:latin typeface="+mn-lt"/>
          <a:ea typeface="+mn-ea"/>
          <a:cs typeface="+mn-cs"/>
        </a:defRPr>
      </a:lvl7pPr>
      <a:lvl8pPr marL="10327956" algn="l" defTabSz="2950838" rtl="0" eaLnBrk="1" latinLnBrk="0" hangingPunct="1">
        <a:defRPr kumimoji="1" sz="5800" kern="1200">
          <a:solidFill>
            <a:schemeClr val="tx1"/>
          </a:solidFill>
          <a:latin typeface="+mn-lt"/>
          <a:ea typeface="+mn-ea"/>
          <a:cs typeface="+mn-cs"/>
        </a:defRPr>
      </a:lvl8pPr>
      <a:lvl9pPr marL="11803372" algn="l" defTabSz="2950838"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g"/><Relationship Id="rId7" Type="http://schemas.openxmlformats.org/officeDocument/2006/relationships/diagramColors" Target="../diagrams/colors1.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image" Target="../media/image6.jpg"/><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下リボン 3"/>
          <p:cNvSpPr/>
          <p:nvPr/>
        </p:nvSpPr>
        <p:spPr>
          <a:xfrm>
            <a:off x="485266" y="429417"/>
            <a:ext cx="20001222" cy="3621338"/>
          </a:xfrm>
          <a:prstGeom prst="ribbon">
            <a:avLst>
              <a:gd name="adj1" fmla="val 12403"/>
              <a:gd name="adj2" fmla="val 6539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6000" dirty="0" smtClean="0"/>
              <a:t>アジャイル型開発のための</a:t>
            </a:r>
            <a:endParaRPr kumimoji="1" lang="en-US" altLang="ja-JP" sz="6000" dirty="0" smtClean="0"/>
          </a:p>
          <a:p>
            <a:pPr algn="ctr"/>
            <a:r>
              <a:rPr lang="ja-JP" altLang="en-US" sz="6000" dirty="0" smtClean="0"/>
              <a:t>プロジェクトマネジメント教育に</a:t>
            </a:r>
            <a:endParaRPr lang="en-US" altLang="ja-JP" sz="6000" dirty="0" smtClean="0"/>
          </a:p>
          <a:p>
            <a:pPr algn="ctr"/>
            <a:r>
              <a:rPr lang="ja-JP" altLang="en-US" sz="6000" dirty="0" smtClean="0"/>
              <a:t>関する研究</a:t>
            </a:r>
            <a:endParaRPr kumimoji="1" lang="ja-JP" altLang="en-US" sz="6000" dirty="0"/>
          </a:p>
        </p:txBody>
      </p:sp>
      <p:sp>
        <p:nvSpPr>
          <p:cNvPr id="5" name="横巻き 4"/>
          <p:cNvSpPr/>
          <p:nvPr/>
        </p:nvSpPr>
        <p:spPr>
          <a:xfrm>
            <a:off x="485266" y="5767125"/>
            <a:ext cx="3528578" cy="1441901"/>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1.</a:t>
            </a:r>
            <a:r>
              <a:rPr kumimoji="1" lang="ja-JP" altLang="en-US" sz="4400" dirty="0" smtClean="0"/>
              <a:t>研究背景</a:t>
            </a:r>
            <a:endParaRPr kumimoji="1" lang="ja-JP" altLang="en-US" sz="4400" dirty="0"/>
          </a:p>
        </p:txBody>
      </p:sp>
      <p:sp>
        <p:nvSpPr>
          <p:cNvPr id="6" name="横巻き 5"/>
          <p:cNvSpPr/>
          <p:nvPr/>
        </p:nvSpPr>
        <p:spPr>
          <a:xfrm>
            <a:off x="377347" y="24389157"/>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2.</a:t>
            </a:r>
            <a:r>
              <a:rPr lang="ja-JP" altLang="en-US" sz="4400" dirty="0" smtClean="0"/>
              <a:t>研究目的</a:t>
            </a:r>
            <a:endParaRPr kumimoji="1" lang="ja-JP" altLang="en-US" sz="4400" dirty="0"/>
          </a:p>
        </p:txBody>
      </p:sp>
      <p:sp>
        <p:nvSpPr>
          <p:cNvPr id="12" name="横巻き 11"/>
          <p:cNvSpPr/>
          <p:nvPr/>
        </p:nvSpPr>
        <p:spPr>
          <a:xfrm>
            <a:off x="-7452616" y="11395571"/>
            <a:ext cx="6295150" cy="1492716"/>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2.</a:t>
            </a:r>
            <a:r>
              <a:rPr kumimoji="1" lang="ja-JP" altLang="en-US" sz="4400" dirty="0" smtClean="0"/>
              <a:t>アジャイル開発とは</a:t>
            </a:r>
            <a:endParaRPr kumimoji="1" lang="ja-JP" altLang="en-US" sz="4400" dirty="0"/>
          </a:p>
        </p:txBody>
      </p:sp>
      <p:sp>
        <p:nvSpPr>
          <p:cNvPr id="13" name="テキスト ボックス 12"/>
          <p:cNvSpPr txBox="1"/>
          <p:nvPr/>
        </p:nvSpPr>
        <p:spPr>
          <a:xfrm>
            <a:off x="1687792" y="26733275"/>
            <a:ext cx="17785976" cy="2308324"/>
          </a:xfrm>
          <a:prstGeom prst="rect">
            <a:avLst/>
          </a:prstGeom>
          <a:noFill/>
        </p:spPr>
        <p:txBody>
          <a:bodyPr wrap="square" rtlCol="0">
            <a:spAutoFit/>
          </a:bodyPr>
          <a:lstStyle/>
          <a:p>
            <a:r>
              <a:rPr lang="ja-JP" altLang="en-US" sz="3600" dirty="0" smtClean="0"/>
              <a:t>　</a:t>
            </a:r>
            <a:r>
              <a:rPr lang="ja-JP" altLang="ja-JP" sz="3600" dirty="0" smtClean="0"/>
              <a:t>本研究</a:t>
            </a:r>
            <a:r>
              <a:rPr lang="ja-JP" altLang="ja-JP" sz="3600" dirty="0"/>
              <a:t>では，ソフトウェア開発教育にバージョン管理システムを導入し，それを利用した学習の状況を，</a:t>
            </a:r>
            <a:r>
              <a:rPr lang="en-US" altLang="ja-JP" sz="3600" dirty="0"/>
              <a:t>LMS</a:t>
            </a:r>
            <a:r>
              <a:rPr lang="ja-JP" altLang="ja-JP" sz="3600" dirty="0"/>
              <a:t>上で把握できるようなシステムの開発を行う</a:t>
            </a:r>
            <a:r>
              <a:rPr lang="ja-JP" altLang="ja-JP" sz="3600" dirty="0" smtClean="0"/>
              <a:t>．実際</a:t>
            </a:r>
            <a:r>
              <a:rPr lang="ja-JP" altLang="ja-JP" sz="3600" dirty="0"/>
              <a:t>に使われるツールを利用することで，現在のソフトウェア開発についていくことのできる知識を得ることを目的とする．</a:t>
            </a:r>
          </a:p>
          <a:p>
            <a:endParaRPr kumimoji="1" lang="ja-JP" altLang="en-US" sz="3600" dirty="0"/>
          </a:p>
        </p:txBody>
      </p:sp>
      <p:sp>
        <p:nvSpPr>
          <p:cNvPr id="14" name="テキスト ボックス 13"/>
          <p:cNvSpPr txBox="1"/>
          <p:nvPr/>
        </p:nvSpPr>
        <p:spPr>
          <a:xfrm>
            <a:off x="16562052" y="4266778"/>
            <a:ext cx="3924436" cy="646331"/>
          </a:xfrm>
          <a:prstGeom prst="rect">
            <a:avLst/>
          </a:prstGeom>
          <a:noFill/>
        </p:spPr>
        <p:txBody>
          <a:bodyPr wrap="square" rtlCol="0">
            <a:spAutoFit/>
          </a:bodyPr>
          <a:lstStyle/>
          <a:p>
            <a:r>
              <a:rPr kumimoji="1" lang="en-US" altLang="ja-JP" sz="3600" dirty="0" smtClean="0"/>
              <a:t>1024098</a:t>
            </a:r>
            <a:r>
              <a:rPr lang="ja-JP" altLang="en-US" sz="3600" dirty="0"/>
              <a:t> </a:t>
            </a:r>
            <a:r>
              <a:rPr lang="ja-JP" altLang="en-US" sz="3600" dirty="0" smtClean="0"/>
              <a:t>野口杏子</a:t>
            </a:r>
            <a:endParaRPr lang="en-US" altLang="ja-JP" sz="3600" dirty="0" smtClean="0"/>
          </a:p>
        </p:txBody>
      </p:sp>
      <p:sp>
        <p:nvSpPr>
          <p:cNvPr id="103" name="テキスト ボックス 102"/>
          <p:cNvSpPr txBox="1"/>
          <p:nvPr/>
        </p:nvSpPr>
        <p:spPr>
          <a:xfrm>
            <a:off x="771876" y="7406836"/>
            <a:ext cx="9714001" cy="1754326"/>
          </a:xfrm>
          <a:prstGeom prst="rect">
            <a:avLst/>
          </a:prstGeom>
          <a:noFill/>
        </p:spPr>
        <p:txBody>
          <a:bodyPr wrap="square" rtlCol="0">
            <a:spAutoFit/>
          </a:bodyPr>
          <a:lstStyle/>
          <a:p>
            <a:r>
              <a:rPr kumimoji="1" lang="ja-JP" altLang="en-US" sz="3600" dirty="0" smtClean="0"/>
              <a:t>　ウォーターフォール型と異なりアジャイル型開発</a:t>
            </a:r>
            <a:endParaRPr kumimoji="1" lang="en-US" altLang="ja-JP" sz="3600" dirty="0" smtClean="0"/>
          </a:p>
          <a:p>
            <a:r>
              <a:rPr kumimoji="1" lang="ja-JP" altLang="en-US" sz="3600" dirty="0" smtClean="0"/>
              <a:t>には，開発手順がまったく違かったり，さまざまな</a:t>
            </a:r>
            <a:endParaRPr kumimoji="1" lang="en-US" altLang="ja-JP" sz="3600" dirty="0" smtClean="0"/>
          </a:p>
          <a:p>
            <a:r>
              <a:rPr kumimoji="1" lang="ja-JP" altLang="en-US" sz="3600" dirty="0" smtClean="0"/>
              <a:t>ツールを利用したりしている．</a:t>
            </a:r>
            <a:endParaRPr lang="en-US" altLang="ja-JP" sz="3600" dirty="0"/>
          </a:p>
        </p:txBody>
      </p:sp>
      <p:sp>
        <p:nvSpPr>
          <p:cNvPr id="105" name="雲形吹き出し 104"/>
          <p:cNvSpPr/>
          <p:nvPr/>
        </p:nvSpPr>
        <p:spPr>
          <a:xfrm rot="10800000" flipV="1">
            <a:off x="1633504" y="11395571"/>
            <a:ext cx="6912768" cy="4727467"/>
          </a:xfrm>
          <a:prstGeom prst="cloudCallout">
            <a:avLst>
              <a:gd name="adj1" fmla="val 49748"/>
              <a:gd name="adj2" fmla="val -92258"/>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3600" dirty="0" smtClean="0"/>
              <a:t>　・クラウド</a:t>
            </a:r>
            <a:endParaRPr kumimoji="1" lang="en-US" altLang="ja-JP" sz="3600" dirty="0" smtClean="0"/>
          </a:p>
          <a:p>
            <a:r>
              <a:rPr kumimoji="1" lang="ja-JP" altLang="en-US" sz="3600" dirty="0" smtClean="0"/>
              <a:t>　・ビルド、デプロイ</a:t>
            </a:r>
            <a:endParaRPr kumimoji="1" lang="en-US" altLang="ja-JP" sz="3600" dirty="0" smtClean="0"/>
          </a:p>
          <a:p>
            <a:r>
              <a:rPr lang="ja-JP" altLang="en-US" sz="3600" dirty="0" smtClean="0"/>
              <a:t>　・バージョン管理</a:t>
            </a:r>
            <a:endParaRPr lang="en-US" altLang="ja-JP" sz="3600" dirty="0" smtClean="0"/>
          </a:p>
          <a:p>
            <a:r>
              <a:rPr kumimoji="1" lang="ja-JP" altLang="en-US" sz="3600" dirty="0" smtClean="0"/>
              <a:t>　・常時結合　</a:t>
            </a:r>
            <a:endParaRPr kumimoji="1" lang="en-US" altLang="ja-JP" sz="3600" dirty="0" smtClean="0"/>
          </a:p>
          <a:p>
            <a:r>
              <a:rPr lang="ja-JP" altLang="en-US" sz="3600" dirty="0"/>
              <a:t>　</a:t>
            </a:r>
            <a:r>
              <a:rPr lang="ja-JP" altLang="en-US" sz="3600" dirty="0" smtClean="0"/>
              <a:t>　　　　　　　</a:t>
            </a:r>
            <a:r>
              <a:rPr kumimoji="1" lang="ja-JP" altLang="en-US" sz="3600" dirty="0" smtClean="0"/>
              <a:t>などなど．</a:t>
            </a:r>
            <a:endParaRPr kumimoji="1" lang="ja-JP" altLang="en-US" sz="3600" dirty="0"/>
          </a:p>
        </p:txBody>
      </p:sp>
      <p:grpSp>
        <p:nvGrpSpPr>
          <p:cNvPr id="115" name="グループ化 114"/>
          <p:cNvGrpSpPr/>
          <p:nvPr/>
        </p:nvGrpSpPr>
        <p:grpSpPr>
          <a:xfrm>
            <a:off x="9207963" y="9128231"/>
            <a:ext cx="11198532" cy="6994808"/>
            <a:chOff x="377347" y="8965677"/>
            <a:chExt cx="11803823" cy="6359390"/>
          </a:xfrm>
        </p:grpSpPr>
        <p:grpSp>
          <p:nvGrpSpPr>
            <p:cNvPr id="114" name="グループ化 113"/>
            <p:cNvGrpSpPr/>
            <p:nvPr/>
          </p:nvGrpSpPr>
          <p:grpSpPr>
            <a:xfrm>
              <a:off x="1116336" y="8965677"/>
              <a:ext cx="11064834" cy="6359390"/>
              <a:chOff x="1116336" y="8965677"/>
              <a:chExt cx="11064834" cy="6359390"/>
            </a:xfrm>
          </p:grpSpPr>
          <p:grpSp>
            <p:nvGrpSpPr>
              <p:cNvPr id="111" name="グループ化 110"/>
              <p:cNvGrpSpPr/>
              <p:nvPr/>
            </p:nvGrpSpPr>
            <p:grpSpPr>
              <a:xfrm>
                <a:off x="1977569" y="8965677"/>
                <a:ext cx="10203601" cy="6359390"/>
                <a:chOff x="1977569" y="8965677"/>
                <a:chExt cx="10203601" cy="6359390"/>
              </a:xfrm>
            </p:grpSpPr>
            <p:grpSp>
              <p:nvGrpSpPr>
                <p:cNvPr id="110" name="グループ化 109"/>
                <p:cNvGrpSpPr/>
                <p:nvPr/>
              </p:nvGrpSpPr>
              <p:grpSpPr>
                <a:xfrm>
                  <a:off x="1977569" y="9013627"/>
                  <a:ext cx="2881561" cy="6311440"/>
                  <a:chOff x="1975608" y="8972563"/>
                  <a:chExt cx="2881561" cy="6311440"/>
                </a:xfrm>
              </p:grpSpPr>
              <p:sp>
                <p:nvSpPr>
                  <p:cNvPr id="42" name="正方形/長方形 41"/>
                  <p:cNvSpPr/>
                  <p:nvPr/>
                </p:nvSpPr>
                <p:spPr>
                  <a:xfrm>
                    <a:off x="1976849" y="13699827"/>
                    <a:ext cx="2880320" cy="158417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smtClean="0"/>
                      <a:t>テスト</a:t>
                    </a:r>
                    <a:endParaRPr kumimoji="1" lang="ja-JP" altLang="en-US" sz="3600" dirty="0"/>
                  </a:p>
                </p:txBody>
              </p:sp>
              <p:sp>
                <p:nvSpPr>
                  <p:cNvPr id="43" name="正方形/長方形 42"/>
                  <p:cNvSpPr/>
                  <p:nvPr/>
                </p:nvSpPr>
                <p:spPr>
                  <a:xfrm>
                    <a:off x="1975608" y="12140915"/>
                    <a:ext cx="2880320" cy="158417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600" dirty="0"/>
                      <a:t>開発</a:t>
                    </a:r>
                    <a:endParaRPr kumimoji="1" lang="ja-JP" altLang="en-US" sz="3600" dirty="0"/>
                  </a:p>
                </p:txBody>
              </p:sp>
              <p:sp>
                <p:nvSpPr>
                  <p:cNvPr id="44" name="正方形/長方形 43"/>
                  <p:cNvSpPr/>
                  <p:nvPr/>
                </p:nvSpPr>
                <p:spPr>
                  <a:xfrm>
                    <a:off x="1975608" y="10556739"/>
                    <a:ext cx="2880320" cy="158417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600" dirty="0"/>
                      <a:t>設計</a:t>
                    </a:r>
                    <a:endParaRPr kumimoji="1" lang="ja-JP" altLang="en-US" sz="3600" dirty="0"/>
                  </a:p>
                </p:txBody>
              </p:sp>
              <p:sp>
                <p:nvSpPr>
                  <p:cNvPr id="45" name="正方形/長方形 44"/>
                  <p:cNvSpPr/>
                  <p:nvPr/>
                </p:nvSpPr>
                <p:spPr>
                  <a:xfrm>
                    <a:off x="1975608" y="8972563"/>
                    <a:ext cx="2880320" cy="158417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smtClean="0"/>
                      <a:t>要求</a:t>
                    </a:r>
                    <a:endParaRPr kumimoji="1" lang="ja-JP" altLang="en-US" sz="3600" dirty="0"/>
                  </a:p>
                </p:txBody>
              </p:sp>
            </p:grpSp>
            <p:grpSp>
              <p:nvGrpSpPr>
                <p:cNvPr id="102" name="グループ化 101"/>
                <p:cNvGrpSpPr/>
                <p:nvPr/>
              </p:nvGrpSpPr>
              <p:grpSpPr>
                <a:xfrm>
                  <a:off x="5900044" y="8965677"/>
                  <a:ext cx="6281126" cy="6352504"/>
                  <a:chOff x="5760852" y="14013011"/>
                  <a:chExt cx="8364240" cy="5560416"/>
                </a:xfrm>
              </p:grpSpPr>
              <p:grpSp>
                <p:nvGrpSpPr>
                  <p:cNvPr id="51" name="グループ化 50"/>
                  <p:cNvGrpSpPr/>
                  <p:nvPr/>
                </p:nvGrpSpPr>
                <p:grpSpPr>
                  <a:xfrm>
                    <a:off x="5760852" y="14013011"/>
                    <a:ext cx="1188132" cy="792088"/>
                    <a:chOff x="7453040" y="13678123"/>
                    <a:chExt cx="3168352" cy="1584176"/>
                  </a:xfrm>
                </p:grpSpPr>
                <p:sp>
                  <p:nvSpPr>
                    <p:cNvPr id="47" name="フローチャート: 処理 46"/>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フローチャート: 処理 47"/>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9" name="フローチャート: 処理 48"/>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フローチャート: 処理 49"/>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72" name="グループ化 71"/>
                  <p:cNvGrpSpPr/>
                  <p:nvPr/>
                </p:nvGrpSpPr>
                <p:grpSpPr>
                  <a:xfrm>
                    <a:off x="6977120" y="14808522"/>
                    <a:ext cx="1188132" cy="792088"/>
                    <a:chOff x="7453040" y="13678123"/>
                    <a:chExt cx="3168352" cy="1584176"/>
                  </a:xfrm>
                </p:grpSpPr>
                <p:sp>
                  <p:nvSpPr>
                    <p:cNvPr id="73" name="フローチャート: 処理 72"/>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フローチャート: 処理 73"/>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フローチャート: 処理 74"/>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フローチャート: 処理 75"/>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77" name="グループ化 76"/>
                  <p:cNvGrpSpPr/>
                  <p:nvPr/>
                </p:nvGrpSpPr>
                <p:grpSpPr>
                  <a:xfrm>
                    <a:off x="8165252" y="15611114"/>
                    <a:ext cx="1188132" cy="792088"/>
                    <a:chOff x="7453040" y="13678123"/>
                    <a:chExt cx="3168352" cy="1584176"/>
                  </a:xfrm>
                </p:grpSpPr>
                <p:sp>
                  <p:nvSpPr>
                    <p:cNvPr id="78" name="フローチャート: 処理 77"/>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9" name="フローチャート: 処理 78"/>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フローチャート: 処理 79"/>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フローチャート: 処理 80"/>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82" name="グループ化 81"/>
                  <p:cNvGrpSpPr/>
                  <p:nvPr/>
                </p:nvGrpSpPr>
                <p:grpSpPr>
                  <a:xfrm>
                    <a:off x="9368681" y="16403202"/>
                    <a:ext cx="1188132" cy="792088"/>
                    <a:chOff x="7453040" y="13678123"/>
                    <a:chExt cx="3168352" cy="1584176"/>
                  </a:xfrm>
                </p:grpSpPr>
                <p:sp>
                  <p:nvSpPr>
                    <p:cNvPr id="83" name="フローチャート: 処理 82"/>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4" name="フローチャート: 処理 83"/>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フローチャート: 処理 84"/>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6" name="フローチャート: 処理 85"/>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87" name="グループ化 86"/>
                  <p:cNvGrpSpPr/>
                  <p:nvPr/>
                </p:nvGrpSpPr>
                <p:grpSpPr>
                  <a:xfrm>
                    <a:off x="10556813" y="17195290"/>
                    <a:ext cx="1188132" cy="792088"/>
                    <a:chOff x="7453040" y="13678123"/>
                    <a:chExt cx="3168352" cy="1584176"/>
                  </a:xfrm>
                </p:grpSpPr>
                <p:sp>
                  <p:nvSpPr>
                    <p:cNvPr id="88" name="フローチャート: 処理 87"/>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9" name="フローチャート: 処理 88"/>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0" name="フローチャート: 処理 89"/>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1" name="フローチャート: 処理 90"/>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92" name="グループ化 91"/>
                  <p:cNvGrpSpPr/>
                  <p:nvPr/>
                </p:nvGrpSpPr>
                <p:grpSpPr>
                  <a:xfrm>
                    <a:off x="11744945" y="17973451"/>
                    <a:ext cx="1188132" cy="792088"/>
                    <a:chOff x="7453040" y="13678123"/>
                    <a:chExt cx="3168352" cy="1584176"/>
                  </a:xfrm>
                </p:grpSpPr>
                <p:sp>
                  <p:nvSpPr>
                    <p:cNvPr id="93" name="フローチャート: 処理 92"/>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4" name="フローチャート: 処理 93"/>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5" name="フローチャート: 処理 94"/>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6" name="フローチャート: 処理 95"/>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97" name="グループ化 96"/>
                  <p:cNvGrpSpPr/>
                  <p:nvPr/>
                </p:nvGrpSpPr>
                <p:grpSpPr>
                  <a:xfrm>
                    <a:off x="12936960" y="18781339"/>
                    <a:ext cx="1188132" cy="792088"/>
                    <a:chOff x="7453040" y="13678123"/>
                    <a:chExt cx="3168352" cy="1584176"/>
                  </a:xfrm>
                </p:grpSpPr>
                <p:sp>
                  <p:nvSpPr>
                    <p:cNvPr id="98" name="フローチャート: 処理 97"/>
                    <p:cNvSpPr/>
                    <p:nvPr/>
                  </p:nvSpPr>
                  <p:spPr>
                    <a:xfrm>
                      <a:off x="9829304"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9" name="フローチャート: 処理 98"/>
                    <p:cNvSpPr/>
                    <p:nvPr/>
                  </p:nvSpPr>
                  <p:spPr>
                    <a:xfrm>
                      <a:off x="9037216"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0" name="フローチャート: 処理 99"/>
                    <p:cNvSpPr/>
                    <p:nvPr/>
                  </p:nvSpPr>
                  <p:spPr>
                    <a:xfrm>
                      <a:off x="8245128"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1" name="フローチャート: 処理 100"/>
                    <p:cNvSpPr/>
                    <p:nvPr/>
                  </p:nvSpPr>
                  <p:spPr>
                    <a:xfrm>
                      <a:off x="7453040" y="13678123"/>
                      <a:ext cx="792088" cy="1584176"/>
                    </a:xfrm>
                    <a:prstGeom prst="flowChartProcess">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grpSp>
          <p:cxnSp>
            <p:nvCxnSpPr>
              <p:cNvPr id="108" name="直線矢印コネクタ 107"/>
              <p:cNvCxnSpPr/>
              <p:nvPr/>
            </p:nvCxnSpPr>
            <p:spPr>
              <a:xfrm>
                <a:off x="1116336" y="8972563"/>
                <a:ext cx="0" cy="6352504"/>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grpSp>
        <p:sp>
          <p:nvSpPr>
            <p:cNvPr id="112" name="テキスト ボックス 111"/>
            <p:cNvSpPr txBox="1"/>
            <p:nvPr/>
          </p:nvSpPr>
          <p:spPr>
            <a:xfrm>
              <a:off x="377347" y="11279029"/>
              <a:ext cx="738664" cy="1015663"/>
            </a:xfrm>
            <a:prstGeom prst="rect">
              <a:avLst/>
            </a:prstGeom>
            <a:noFill/>
          </p:spPr>
          <p:txBody>
            <a:bodyPr vert="eaVert" wrap="none" rtlCol="0">
              <a:spAutoFit/>
            </a:bodyPr>
            <a:lstStyle/>
            <a:p>
              <a:r>
                <a:rPr kumimoji="1" lang="ja-JP" altLang="en-US" sz="3600" dirty="0" smtClean="0"/>
                <a:t>時間</a:t>
              </a:r>
              <a:endParaRPr kumimoji="1" lang="ja-JP" altLang="en-US" sz="3600" dirty="0"/>
            </a:p>
          </p:txBody>
        </p:sp>
      </p:grpSp>
      <p:sp>
        <p:nvSpPr>
          <p:cNvPr id="116" name="テキスト ボックス 115"/>
          <p:cNvSpPr txBox="1"/>
          <p:nvPr/>
        </p:nvSpPr>
        <p:spPr>
          <a:xfrm>
            <a:off x="1263840" y="17012195"/>
            <a:ext cx="16211489" cy="1200329"/>
          </a:xfrm>
          <a:prstGeom prst="rect">
            <a:avLst/>
          </a:prstGeom>
          <a:noFill/>
        </p:spPr>
        <p:txBody>
          <a:bodyPr wrap="none" rtlCol="0">
            <a:spAutoFit/>
          </a:bodyPr>
          <a:lstStyle/>
          <a:p>
            <a:r>
              <a:rPr kumimoji="1" lang="ja-JP" altLang="en-US" sz="3600" dirty="0" smtClean="0"/>
              <a:t>　その中でも，アジャイル型開発で必要不可欠とされているバージョン管理ツールは</a:t>
            </a:r>
            <a:endParaRPr kumimoji="1" lang="en-US" altLang="ja-JP" sz="3600" dirty="0" smtClean="0"/>
          </a:p>
          <a:p>
            <a:r>
              <a:rPr kumimoji="1" lang="ja-JP" altLang="en-US" sz="3600" dirty="0" smtClean="0"/>
              <a:t>開発方法に限らず重要なツールである．</a:t>
            </a:r>
            <a:endParaRPr kumimoji="1" lang="ja-JP" altLang="en-US" sz="3600" dirty="0"/>
          </a:p>
        </p:txBody>
      </p:sp>
      <p:sp>
        <p:nvSpPr>
          <p:cNvPr id="118" name="下矢印 117"/>
          <p:cNvSpPr/>
          <p:nvPr/>
        </p:nvSpPr>
        <p:spPr>
          <a:xfrm>
            <a:off x="8694669" y="19100427"/>
            <a:ext cx="1349829" cy="1224136"/>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0" name="図 1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9594" y="20848898"/>
            <a:ext cx="5095053" cy="2448272"/>
          </a:xfrm>
          <a:prstGeom prst="rect">
            <a:avLst/>
          </a:prstGeom>
        </p:spPr>
      </p:pic>
      <p:pic>
        <p:nvPicPr>
          <p:cNvPr id="121" name="図 1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45" y="18516322"/>
            <a:ext cx="3272759" cy="4909139"/>
          </a:xfrm>
          <a:prstGeom prst="rect">
            <a:avLst/>
          </a:prstGeom>
        </p:spPr>
      </p:pic>
      <p:sp>
        <p:nvSpPr>
          <p:cNvPr id="122" name="テキスト ボックス 121"/>
          <p:cNvSpPr txBox="1"/>
          <p:nvPr/>
        </p:nvSpPr>
        <p:spPr>
          <a:xfrm>
            <a:off x="5089887" y="20983562"/>
            <a:ext cx="9059897" cy="1754326"/>
          </a:xfrm>
          <a:prstGeom prst="rect">
            <a:avLst/>
          </a:prstGeom>
          <a:noFill/>
        </p:spPr>
        <p:txBody>
          <a:bodyPr wrap="square" rtlCol="0">
            <a:spAutoFit/>
          </a:bodyPr>
          <a:lstStyle/>
          <a:p>
            <a:r>
              <a:rPr kumimoji="1" lang="ja-JP" altLang="en-US" sz="3600" dirty="0" smtClean="0"/>
              <a:t>　しかし，ソフトウェア開発教育ではそこまで学ぶことができていない．実際にどういったものがあるのか理解できていない．</a:t>
            </a:r>
            <a:endParaRPr kumimoji="1" lang="ja-JP" altLang="en-US" sz="3600" dirty="0"/>
          </a:p>
        </p:txBody>
      </p:sp>
      <p:sp>
        <p:nvSpPr>
          <p:cNvPr id="125" name="下矢印吹き出し 124"/>
          <p:cNvSpPr/>
          <p:nvPr/>
        </p:nvSpPr>
        <p:spPr>
          <a:xfrm>
            <a:off x="13458747" y="7209026"/>
            <a:ext cx="6026146" cy="1721395"/>
          </a:xfrm>
          <a:prstGeom prst="downArrow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t>プロセスの違い</a:t>
            </a:r>
            <a:endParaRPr kumimoji="1" lang="ja-JP" altLang="en-US" sz="3600" dirty="0"/>
          </a:p>
        </p:txBody>
      </p:sp>
    </p:spTree>
    <p:extLst>
      <p:ext uri="{BB962C8B-B14F-4D97-AF65-F5344CB8AC3E}">
        <p14:creationId xmlns:p14="http://schemas.microsoft.com/office/powerpoint/2010/main" val="774101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横巻き 1"/>
          <p:cNvSpPr/>
          <p:nvPr/>
        </p:nvSpPr>
        <p:spPr>
          <a:xfrm>
            <a:off x="304529" y="4494635"/>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4.</a:t>
            </a:r>
            <a:r>
              <a:rPr lang="ja-JP" altLang="en-US" sz="4400" dirty="0"/>
              <a:t>研究方法</a:t>
            </a:r>
            <a:endParaRPr kumimoji="1" lang="ja-JP" altLang="en-US" sz="4400" dirty="0"/>
          </a:p>
        </p:txBody>
      </p:sp>
      <p:sp>
        <p:nvSpPr>
          <p:cNvPr id="3" name="横巻き 2"/>
          <p:cNvSpPr/>
          <p:nvPr/>
        </p:nvSpPr>
        <p:spPr>
          <a:xfrm>
            <a:off x="756296" y="24028295"/>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6</a:t>
            </a:r>
            <a:r>
              <a:rPr kumimoji="1" lang="en-US" altLang="ja-JP" sz="4400" dirty="0" smtClean="0"/>
              <a:t>.</a:t>
            </a:r>
            <a:r>
              <a:rPr kumimoji="1" lang="ja-JP" altLang="en-US" sz="4400" dirty="0" smtClean="0"/>
              <a:t>進捗状況</a:t>
            </a:r>
            <a:endParaRPr kumimoji="1" lang="ja-JP" altLang="en-US" sz="4400" dirty="0"/>
          </a:p>
        </p:txBody>
      </p:sp>
      <p:sp>
        <p:nvSpPr>
          <p:cNvPr id="4" name="横巻き 3"/>
          <p:cNvSpPr/>
          <p:nvPr/>
        </p:nvSpPr>
        <p:spPr>
          <a:xfrm>
            <a:off x="9469264" y="24339991"/>
            <a:ext cx="4555354" cy="1392832"/>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7</a:t>
            </a:r>
            <a:r>
              <a:rPr kumimoji="1" lang="en-US" altLang="ja-JP" sz="4400" dirty="0" smtClean="0"/>
              <a:t>.</a:t>
            </a:r>
            <a:r>
              <a:rPr kumimoji="1" lang="ja-JP" altLang="en-US" sz="4400" dirty="0" smtClean="0"/>
              <a:t>今後の計画</a:t>
            </a:r>
            <a:endParaRPr kumimoji="1" lang="ja-JP" altLang="en-US" sz="4400" dirty="0"/>
          </a:p>
        </p:txBody>
      </p:sp>
      <p:sp>
        <p:nvSpPr>
          <p:cNvPr id="5" name="横巻き 4"/>
          <p:cNvSpPr/>
          <p:nvPr/>
        </p:nvSpPr>
        <p:spPr>
          <a:xfrm>
            <a:off x="684288" y="15084331"/>
            <a:ext cx="4555354" cy="1392832"/>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5</a:t>
            </a:r>
            <a:r>
              <a:rPr kumimoji="1" lang="en-US" altLang="ja-JP" sz="4400" dirty="0" smtClean="0"/>
              <a:t>.</a:t>
            </a:r>
            <a:r>
              <a:rPr lang="ja-JP" altLang="en-US" sz="4400" dirty="0" smtClean="0"/>
              <a:t>成果物</a:t>
            </a:r>
            <a:r>
              <a:rPr lang="ja-JP" altLang="en-US" sz="4400" dirty="0"/>
              <a:t>イメージ</a:t>
            </a:r>
            <a:endParaRPr kumimoji="1" lang="ja-JP" altLang="en-US" sz="4400" dirty="0"/>
          </a:p>
        </p:txBody>
      </p:sp>
      <p:graphicFrame>
        <p:nvGraphicFramePr>
          <p:cNvPr id="11" name="表 10"/>
          <p:cNvGraphicFramePr>
            <a:graphicFrameLocks noGrp="1"/>
          </p:cNvGraphicFramePr>
          <p:nvPr>
            <p:extLst>
              <p:ext uri="{D42A27DB-BD31-4B8C-83A1-F6EECF244321}">
                <p14:modId xmlns:p14="http://schemas.microsoft.com/office/powerpoint/2010/main" val="1636797077"/>
              </p:ext>
            </p:extLst>
          </p:nvPr>
        </p:nvGraphicFramePr>
        <p:xfrm>
          <a:off x="9848154" y="26445243"/>
          <a:ext cx="10945216" cy="2880000"/>
        </p:xfrm>
        <a:graphic>
          <a:graphicData uri="http://schemas.openxmlformats.org/drawingml/2006/table">
            <a:tbl>
              <a:tblPr firstRow="1" bandRow="1">
                <a:tableStyleId>{08FB837D-C827-4EFA-A057-4D05807E0F7C}</a:tableStyleId>
              </a:tblPr>
              <a:tblGrid>
                <a:gridCol w="2664296"/>
                <a:gridCol w="8280920"/>
              </a:tblGrid>
              <a:tr h="720000">
                <a:tc>
                  <a:txBody>
                    <a:bodyPr/>
                    <a:lstStyle/>
                    <a:p>
                      <a:r>
                        <a:rPr kumimoji="1" lang="ja-JP" altLang="en-US" sz="3600" dirty="0" smtClean="0"/>
                        <a:t>日程</a:t>
                      </a:r>
                      <a:endParaRPr kumimoji="1" lang="ja-JP" altLang="en-US" sz="3600" dirty="0"/>
                    </a:p>
                  </a:txBody>
                  <a:tcPr>
                    <a:solidFill>
                      <a:schemeClr val="accent6">
                        <a:lumMod val="60000"/>
                        <a:lumOff val="40000"/>
                      </a:schemeClr>
                    </a:solidFill>
                  </a:tcPr>
                </a:tc>
                <a:tc>
                  <a:txBody>
                    <a:bodyPr/>
                    <a:lstStyle/>
                    <a:p>
                      <a:r>
                        <a:rPr kumimoji="1" lang="ja-JP" altLang="en-US" sz="3600" dirty="0" smtClean="0"/>
                        <a:t>内容</a:t>
                      </a:r>
                      <a:endParaRPr kumimoji="1" lang="ja-JP" altLang="en-US" sz="3600" dirty="0"/>
                    </a:p>
                  </a:txBody>
                  <a:tcPr>
                    <a:solidFill>
                      <a:schemeClr val="accent6">
                        <a:lumMod val="60000"/>
                        <a:lumOff val="40000"/>
                      </a:schemeClr>
                    </a:solidFill>
                  </a:tcPr>
                </a:tc>
              </a:tr>
              <a:tr h="720000">
                <a:tc>
                  <a:txBody>
                    <a:bodyPr/>
                    <a:lstStyle/>
                    <a:p>
                      <a:r>
                        <a:rPr kumimoji="1" lang="en-US" altLang="ja-JP" sz="3600" dirty="0" smtClean="0"/>
                        <a:t>2013</a:t>
                      </a:r>
                      <a:r>
                        <a:rPr kumimoji="1" lang="ja-JP" altLang="en-US" sz="3600" dirty="0" smtClean="0"/>
                        <a:t>年</a:t>
                      </a:r>
                      <a:r>
                        <a:rPr kumimoji="1" lang="en-US" altLang="ja-JP" sz="3600" dirty="0" smtClean="0"/>
                        <a:t>10</a:t>
                      </a:r>
                      <a:r>
                        <a:rPr kumimoji="1" lang="ja-JP" altLang="en-US" sz="3600" dirty="0" smtClean="0"/>
                        <a:t>月</a:t>
                      </a:r>
                      <a:endParaRPr kumimoji="1" lang="ja-JP" altLang="en-US" sz="3600" dirty="0"/>
                    </a:p>
                  </a:txBody>
                  <a:tcPr>
                    <a:solidFill>
                      <a:schemeClr val="accent6">
                        <a:lumMod val="60000"/>
                        <a:lumOff val="40000"/>
                      </a:schemeClr>
                    </a:solidFill>
                  </a:tcPr>
                </a:tc>
                <a:tc>
                  <a:txBody>
                    <a:bodyPr/>
                    <a:lstStyle/>
                    <a:p>
                      <a:r>
                        <a:rPr kumimoji="1" lang="en-US" altLang="ja-JP" sz="3600" dirty="0" err="1" smtClean="0"/>
                        <a:t>GitHub</a:t>
                      </a:r>
                      <a:r>
                        <a:rPr kumimoji="1" lang="ja-JP" altLang="en-US" sz="3600" dirty="0" smtClean="0"/>
                        <a:t>のログ解析．③を行う．</a:t>
                      </a:r>
                      <a:endParaRPr kumimoji="1" lang="en-US" altLang="ja-JP" sz="3600" dirty="0" smtClean="0"/>
                    </a:p>
                  </a:txBody>
                  <a:tcPr>
                    <a:solidFill>
                      <a:schemeClr val="accent6">
                        <a:lumMod val="60000"/>
                        <a:lumOff val="40000"/>
                      </a:schemeClr>
                    </a:solidFill>
                  </a:tcPr>
                </a:tc>
              </a:tr>
              <a:tr h="720000">
                <a:tc>
                  <a:txBody>
                    <a:bodyPr/>
                    <a:lstStyle/>
                    <a:p>
                      <a:r>
                        <a:rPr kumimoji="1" lang="en-US" altLang="ja-JP" sz="3600" dirty="0" smtClean="0"/>
                        <a:t>11</a:t>
                      </a:r>
                      <a:r>
                        <a:rPr kumimoji="1" lang="ja-JP" altLang="en-US" sz="3600" dirty="0" smtClean="0"/>
                        <a:t>月</a:t>
                      </a:r>
                      <a:endParaRPr kumimoji="1" lang="ja-JP" altLang="en-US" sz="3600" dirty="0"/>
                    </a:p>
                  </a:txBody>
                  <a:tcPr>
                    <a:solidFill>
                      <a:schemeClr val="accent6">
                        <a:lumMod val="60000"/>
                        <a:lumOff val="40000"/>
                      </a:schemeClr>
                    </a:solidFill>
                  </a:tcPr>
                </a:tc>
                <a:tc>
                  <a:txBody>
                    <a:bodyPr/>
                    <a:lstStyle/>
                    <a:p>
                      <a:r>
                        <a:rPr kumimoji="1" lang="ja-JP" altLang="en-US" sz="3600" dirty="0" smtClean="0"/>
                        <a:t>④⑤を行う．</a:t>
                      </a:r>
                      <a:endParaRPr kumimoji="1" lang="ja-JP" altLang="en-US" sz="3600" dirty="0"/>
                    </a:p>
                  </a:txBody>
                  <a:tcPr>
                    <a:solidFill>
                      <a:schemeClr val="accent6">
                        <a:lumMod val="60000"/>
                        <a:lumOff val="40000"/>
                      </a:schemeClr>
                    </a:solidFill>
                  </a:tcPr>
                </a:tc>
              </a:tr>
              <a:tr h="720000">
                <a:tc>
                  <a:txBody>
                    <a:bodyPr/>
                    <a:lstStyle/>
                    <a:p>
                      <a:r>
                        <a:rPr kumimoji="1" lang="en-US" altLang="ja-JP" sz="3600" dirty="0" smtClean="0"/>
                        <a:t>12</a:t>
                      </a:r>
                      <a:r>
                        <a:rPr kumimoji="1" lang="ja-JP" altLang="en-US" sz="3600" dirty="0" smtClean="0"/>
                        <a:t>月～</a:t>
                      </a:r>
                      <a:endParaRPr kumimoji="1" lang="ja-JP" altLang="en-US" sz="3600" dirty="0"/>
                    </a:p>
                  </a:txBody>
                  <a:tcPr>
                    <a:solidFill>
                      <a:schemeClr val="accent6">
                        <a:lumMod val="60000"/>
                        <a:lumOff val="40000"/>
                      </a:schemeClr>
                    </a:solidFill>
                  </a:tcPr>
                </a:tc>
                <a:tc>
                  <a:txBody>
                    <a:bodyPr/>
                    <a:lstStyle/>
                    <a:p>
                      <a:r>
                        <a:rPr kumimoji="1" lang="ja-JP" altLang="en-US" sz="3600" dirty="0" smtClean="0"/>
                        <a:t>論文執筆</a:t>
                      </a:r>
                      <a:endParaRPr kumimoji="1" lang="ja-JP" altLang="en-US" sz="3600" dirty="0"/>
                    </a:p>
                  </a:txBody>
                  <a:tcPr>
                    <a:solidFill>
                      <a:schemeClr val="accent6">
                        <a:lumMod val="60000"/>
                        <a:lumOff val="40000"/>
                      </a:schemeClr>
                    </a:solidFill>
                  </a:tcPr>
                </a:tc>
              </a:tr>
            </a:tbl>
          </a:graphicData>
        </a:graphic>
      </p:graphicFrame>
      <p:sp>
        <p:nvSpPr>
          <p:cNvPr id="12" name="テキスト ボックス 11"/>
          <p:cNvSpPr txBox="1"/>
          <p:nvPr/>
        </p:nvSpPr>
        <p:spPr>
          <a:xfrm>
            <a:off x="756296" y="26229219"/>
            <a:ext cx="7344816" cy="2862322"/>
          </a:xfrm>
          <a:prstGeom prst="rect">
            <a:avLst/>
          </a:prstGeom>
          <a:noFill/>
        </p:spPr>
        <p:txBody>
          <a:bodyPr wrap="square" rtlCol="0">
            <a:spAutoFit/>
          </a:bodyPr>
          <a:lstStyle/>
          <a:p>
            <a:r>
              <a:rPr lang="ja-JP" altLang="ja-JP" sz="3600" dirty="0" smtClean="0"/>
              <a:t>バージョン</a:t>
            </a:r>
            <a:r>
              <a:rPr lang="ja-JP" altLang="ja-JP" sz="3600" dirty="0"/>
              <a:t>管理</a:t>
            </a:r>
            <a:r>
              <a:rPr lang="ja-JP" altLang="ja-JP" sz="3600" dirty="0" smtClean="0"/>
              <a:t>サービスの</a:t>
            </a:r>
            <a:r>
              <a:rPr lang="en-US" altLang="ja-JP" sz="3600" dirty="0"/>
              <a:t>1</a:t>
            </a:r>
            <a:r>
              <a:rPr lang="ja-JP" altLang="ja-JP" sz="3600" dirty="0" err="1"/>
              <a:t>つで</a:t>
            </a:r>
            <a:r>
              <a:rPr lang="ja-JP" altLang="ja-JP" sz="3600" dirty="0"/>
              <a:t>ある</a:t>
            </a:r>
            <a:r>
              <a:rPr lang="en-US" altLang="ja-JP" sz="3600" dirty="0" err="1"/>
              <a:t>GitHub</a:t>
            </a:r>
            <a:r>
              <a:rPr lang="ja-JP" altLang="ja-JP" sz="3600" dirty="0"/>
              <a:t>を，千葉工業大学社会システム科学部で開講されている講義「プログラム言語とプログラミング」で学生に利用してもらうところまで</a:t>
            </a:r>
            <a:r>
              <a:rPr lang="ja-JP" altLang="ja-JP" sz="3600" dirty="0" smtClean="0"/>
              <a:t>完了</a:t>
            </a:r>
            <a:endParaRPr kumimoji="1" lang="ja-JP" altLang="en-US" sz="3600" dirty="0"/>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20" y="16983689"/>
            <a:ext cx="6915250" cy="4567480"/>
          </a:xfrm>
          <a:prstGeom prst="rect">
            <a:avLst/>
          </a:prstGeom>
        </p:spPr>
      </p:pic>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656" y="16983690"/>
            <a:ext cx="6800405" cy="4567479"/>
          </a:xfrm>
          <a:prstGeom prst="rect">
            <a:avLst/>
          </a:prstGeom>
        </p:spPr>
      </p:pic>
      <p:sp>
        <p:nvSpPr>
          <p:cNvPr id="17" name="加算記号 16"/>
          <p:cNvSpPr/>
          <p:nvPr/>
        </p:nvSpPr>
        <p:spPr>
          <a:xfrm>
            <a:off x="8101112" y="18799377"/>
            <a:ext cx="936104" cy="936104"/>
          </a:xfrm>
          <a:prstGeom prst="mathPlus">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テキスト ボックス 17"/>
          <p:cNvSpPr txBox="1"/>
          <p:nvPr/>
        </p:nvSpPr>
        <p:spPr>
          <a:xfrm>
            <a:off x="1456657" y="21784691"/>
            <a:ext cx="5184576" cy="646331"/>
          </a:xfrm>
          <a:prstGeom prst="rect">
            <a:avLst/>
          </a:prstGeom>
          <a:noFill/>
        </p:spPr>
        <p:txBody>
          <a:bodyPr wrap="square" rtlCol="0">
            <a:spAutoFit/>
          </a:bodyPr>
          <a:lstStyle/>
          <a:p>
            <a:r>
              <a:rPr kumimoji="1" lang="en-US" altLang="ja-JP" sz="3600" dirty="0" smtClean="0"/>
              <a:t>LMS</a:t>
            </a:r>
            <a:r>
              <a:rPr kumimoji="1" lang="ja-JP" altLang="en-US" sz="3600" dirty="0" smtClean="0"/>
              <a:t>（</a:t>
            </a:r>
            <a:r>
              <a:rPr kumimoji="1" lang="en-US" altLang="ja-JP" sz="3600" dirty="0" smtClean="0"/>
              <a:t>Moodle</a:t>
            </a:r>
            <a:r>
              <a:rPr kumimoji="1" lang="ja-JP" altLang="en-US" sz="3600" dirty="0" smtClean="0"/>
              <a:t>）の活動ログ</a:t>
            </a:r>
            <a:endParaRPr kumimoji="1" lang="ja-JP" altLang="en-US" sz="3600" dirty="0"/>
          </a:p>
        </p:txBody>
      </p:sp>
      <p:sp>
        <p:nvSpPr>
          <p:cNvPr id="19" name="テキスト ボックス 18"/>
          <p:cNvSpPr txBox="1"/>
          <p:nvPr/>
        </p:nvSpPr>
        <p:spPr>
          <a:xfrm>
            <a:off x="10150624" y="21812913"/>
            <a:ext cx="4620468" cy="646331"/>
          </a:xfrm>
          <a:prstGeom prst="rect">
            <a:avLst/>
          </a:prstGeom>
          <a:noFill/>
        </p:spPr>
        <p:txBody>
          <a:bodyPr wrap="square" rtlCol="0">
            <a:spAutoFit/>
          </a:bodyPr>
          <a:lstStyle/>
          <a:p>
            <a:r>
              <a:rPr kumimoji="1" lang="en-US" altLang="ja-JP" sz="3600" dirty="0" err="1" smtClean="0"/>
              <a:t>GitHub</a:t>
            </a:r>
            <a:r>
              <a:rPr kumimoji="1" lang="ja-JP" altLang="en-US" sz="3600" dirty="0" err="1" smtClean="0"/>
              <a:t>での</a:t>
            </a:r>
            <a:r>
              <a:rPr kumimoji="1" lang="ja-JP" altLang="en-US" sz="3600" dirty="0" smtClean="0"/>
              <a:t>コミットログ</a:t>
            </a:r>
            <a:endParaRPr kumimoji="1" lang="ja-JP" altLang="en-US" sz="3600" dirty="0"/>
          </a:p>
        </p:txBody>
      </p:sp>
      <p:sp>
        <p:nvSpPr>
          <p:cNvPr id="21" name="フローチャート : 代替処理 20"/>
          <p:cNvSpPr/>
          <p:nvPr/>
        </p:nvSpPr>
        <p:spPr>
          <a:xfrm>
            <a:off x="17318136" y="16410453"/>
            <a:ext cx="3456384" cy="5713951"/>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t>学習者の</a:t>
            </a:r>
            <a:r>
              <a:rPr kumimoji="1" lang="en-US" altLang="ja-JP" sz="3600" dirty="0" err="1" smtClean="0"/>
              <a:t>GitHub</a:t>
            </a:r>
            <a:r>
              <a:rPr kumimoji="1" lang="ja-JP" altLang="en-US" sz="3600" dirty="0" smtClean="0"/>
              <a:t>と</a:t>
            </a:r>
            <a:r>
              <a:rPr kumimoji="1" lang="en-US" altLang="ja-JP" sz="3600" dirty="0" smtClean="0"/>
              <a:t>LMS</a:t>
            </a:r>
            <a:r>
              <a:rPr kumimoji="1" lang="ja-JP" altLang="en-US" sz="3600" dirty="0" smtClean="0"/>
              <a:t>を連携</a:t>
            </a:r>
            <a:r>
              <a:rPr kumimoji="1" lang="ja-JP" altLang="en-US" sz="3600" smtClean="0"/>
              <a:t>させる</a:t>
            </a:r>
            <a:r>
              <a:rPr lang="ja-JP" altLang="en-US" sz="3600" smtClean="0"/>
              <a:t>！</a:t>
            </a:r>
            <a:endParaRPr lang="en-US" altLang="ja-JP" sz="3600" smtClean="0"/>
          </a:p>
        </p:txBody>
      </p:sp>
      <p:sp>
        <p:nvSpPr>
          <p:cNvPr id="22" name="右矢印 21"/>
          <p:cNvSpPr/>
          <p:nvPr/>
        </p:nvSpPr>
        <p:spPr>
          <a:xfrm>
            <a:off x="16094000" y="18943392"/>
            <a:ext cx="720080" cy="648072"/>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4" name="図表 23"/>
          <p:cNvGraphicFramePr/>
          <p:nvPr>
            <p:extLst>
              <p:ext uri="{D42A27DB-BD31-4B8C-83A1-F6EECF244321}">
                <p14:modId xmlns:p14="http://schemas.microsoft.com/office/powerpoint/2010/main" val="7863952"/>
              </p:ext>
            </p:extLst>
          </p:nvPr>
        </p:nvGraphicFramePr>
        <p:xfrm>
          <a:off x="583953" y="5406039"/>
          <a:ext cx="20378264" cy="96782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横巻き 24"/>
          <p:cNvSpPr/>
          <p:nvPr/>
        </p:nvSpPr>
        <p:spPr>
          <a:xfrm>
            <a:off x="304529" y="450355"/>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3</a:t>
            </a:r>
            <a:r>
              <a:rPr kumimoji="1" lang="en-US" altLang="ja-JP" sz="4400" dirty="0" smtClean="0"/>
              <a:t>.</a:t>
            </a:r>
            <a:r>
              <a:rPr kumimoji="1" lang="ja-JP" altLang="en-US" sz="4400" dirty="0" smtClean="0"/>
              <a:t>ツール</a:t>
            </a:r>
            <a:endParaRPr kumimoji="1" lang="ja-JP" altLang="en-US" sz="4400" dirty="0"/>
          </a:p>
        </p:txBody>
      </p:sp>
      <p:sp>
        <p:nvSpPr>
          <p:cNvPr id="32" name="テキスト ボックス 31"/>
          <p:cNvSpPr txBox="1"/>
          <p:nvPr/>
        </p:nvSpPr>
        <p:spPr>
          <a:xfrm>
            <a:off x="1456658" y="2310272"/>
            <a:ext cx="10028830" cy="1754326"/>
          </a:xfrm>
          <a:prstGeom prst="rect">
            <a:avLst/>
          </a:prstGeom>
          <a:noFill/>
        </p:spPr>
        <p:txBody>
          <a:bodyPr wrap="square" rtlCol="0">
            <a:spAutoFit/>
          </a:bodyPr>
          <a:lstStyle/>
          <a:p>
            <a:r>
              <a:rPr lang="ja-JP" altLang="en-US" sz="3600" dirty="0"/>
              <a:t>利用</a:t>
            </a:r>
            <a:r>
              <a:rPr lang="ja-JP" altLang="en-US" sz="3600" dirty="0" smtClean="0"/>
              <a:t>するツールは，</a:t>
            </a:r>
            <a:endParaRPr lang="en-US" altLang="ja-JP" sz="3600" dirty="0" smtClean="0"/>
          </a:p>
          <a:p>
            <a:r>
              <a:rPr kumimoji="1" lang="en-US" altLang="ja-JP" sz="3600" dirty="0" smtClean="0"/>
              <a:t>LMS</a:t>
            </a:r>
            <a:r>
              <a:rPr kumimoji="1" lang="ja-JP" altLang="en-US" sz="3600" dirty="0" smtClean="0"/>
              <a:t>：</a:t>
            </a:r>
            <a:r>
              <a:rPr kumimoji="1" lang="en-US" altLang="ja-JP" sz="3600" dirty="0" smtClean="0"/>
              <a:t>Moodle</a:t>
            </a:r>
            <a:r>
              <a:rPr kumimoji="1" lang="ja-JP" altLang="en-US" sz="3600" dirty="0" smtClean="0"/>
              <a:t>　　　　バージョン管理ツール</a:t>
            </a:r>
            <a:r>
              <a:rPr kumimoji="1" lang="en-US" altLang="ja-JP" sz="3600" dirty="0" smtClean="0"/>
              <a:t>:</a:t>
            </a:r>
            <a:r>
              <a:rPr kumimoji="1" lang="en-US" altLang="ja-JP" sz="3600" dirty="0" err="1" smtClean="0"/>
              <a:t>GitHub</a:t>
            </a:r>
            <a:endParaRPr kumimoji="1" lang="en-US" altLang="ja-JP" sz="3600" dirty="0" smtClean="0"/>
          </a:p>
          <a:p>
            <a:endParaRPr kumimoji="1" lang="en-US" altLang="ja-JP" sz="3600" dirty="0" smtClean="0"/>
          </a:p>
        </p:txBody>
      </p:sp>
      <p:pic>
        <p:nvPicPr>
          <p:cNvPr id="34" name="図 33"/>
          <p:cNvPicPr>
            <a:picLocks noChangeAspect="1"/>
          </p:cNvPicPr>
          <p:nvPr/>
        </p:nvPicPr>
        <p:blipFill>
          <a:blip r:embed="rId9">
            <a:extLst>
              <a:ext uri="{BEBA8EAE-BF5A-486C-A8C5-ECC9F3942E4B}">
                <a14:imgProps xmlns:a14="http://schemas.microsoft.com/office/drawing/2010/main">
                  <a14:imgLayer r:embed="rId10">
                    <a14:imgEffect>
                      <a14:sharpenSoften amount="100000"/>
                    </a14:imgEffect>
                    <a14:imgEffect>
                      <a14:brightnessContrast contrast="-54000"/>
                    </a14:imgEffect>
                  </a14:imgLayer>
                </a14:imgProps>
              </a:ext>
              <a:ext uri="{28A0092B-C50C-407E-A947-70E740481C1C}">
                <a14:useLocalDpi xmlns:a14="http://schemas.microsoft.com/office/drawing/2010/main" val="0"/>
              </a:ext>
            </a:extLst>
          </a:blip>
          <a:stretch>
            <a:fillRect/>
          </a:stretch>
        </p:blipFill>
        <p:spPr>
          <a:xfrm>
            <a:off x="13931975" y="781445"/>
            <a:ext cx="3858172" cy="4501201"/>
          </a:xfrm>
          <a:prstGeom prst="rect">
            <a:avLst/>
          </a:prstGeom>
        </p:spPr>
      </p:pic>
      <p:pic>
        <p:nvPicPr>
          <p:cNvPr id="33" name="図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785838" flipH="1">
            <a:off x="17207686" y="3451285"/>
            <a:ext cx="2763927" cy="3791228"/>
          </a:xfrm>
          <a:prstGeom prst="rect">
            <a:avLst/>
          </a:prstGeom>
        </p:spPr>
      </p:pic>
    </p:spTree>
    <p:extLst>
      <p:ext uri="{BB962C8B-B14F-4D97-AF65-F5344CB8AC3E}">
        <p14:creationId xmlns:p14="http://schemas.microsoft.com/office/powerpoint/2010/main" val="1176206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215</Words>
  <Application>Microsoft Office PowerPoint</Application>
  <PresentationFormat>ユーザー設定</PresentationFormat>
  <Paragraphs>55</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kyoko</dc:creator>
  <cp:lastModifiedBy>kyoko</cp:lastModifiedBy>
  <cp:revision>19</cp:revision>
  <dcterms:created xsi:type="dcterms:W3CDTF">2013-10-05T12:27:56Z</dcterms:created>
  <dcterms:modified xsi:type="dcterms:W3CDTF">2013-10-08T07:37:08Z</dcterms:modified>
</cp:coreProperties>
</file>