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44" r:id="rId3"/>
    <p:sldId id="364" r:id="rId4"/>
    <p:sldId id="328" r:id="rId5"/>
    <p:sldId id="345" r:id="rId6"/>
    <p:sldId id="338" r:id="rId7"/>
    <p:sldId id="350" r:id="rId8"/>
    <p:sldId id="362" r:id="rId9"/>
    <p:sldId id="329" r:id="rId10"/>
    <p:sldId id="340" r:id="rId11"/>
    <p:sldId id="339" r:id="rId12"/>
    <p:sldId id="259" r:id="rId13"/>
    <p:sldId id="355" r:id="rId14"/>
    <p:sldId id="289" r:id="rId15"/>
    <p:sldId id="326" r:id="rId16"/>
    <p:sldId id="354" r:id="rId17"/>
    <p:sldId id="323" r:id="rId18"/>
    <p:sldId id="299" r:id="rId19"/>
    <p:sldId id="321" r:id="rId20"/>
    <p:sldId id="356" r:id="rId21"/>
    <p:sldId id="265" r:id="rId22"/>
    <p:sldId id="297" r:id="rId23"/>
    <p:sldId id="292" r:id="rId24"/>
    <p:sldId id="293" r:id="rId25"/>
    <p:sldId id="291" r:id="rId26"/>
    <p:sldId id="271" r:id="rId27"/>
    <p:sldId id="360" r:id="rId28"/>
    <p:sldId id="358" r:id="rId29"/>
    <p:sldId id="365" r:id="rId30"/>
    <p:sldId id="303" r:id="rId31"/>
    <p:sldId id="325" r:id="rId3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625B3-3342-4E2D-BF1D-7B1252A69F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1DE6B95-EB16-8B45-ACA0-9C8030C28787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dirty="0" smtClean="0"/>
            <a:t>人数</a:t>
          </a:r>
          <a:endParaRPr kumimoji="1" lang="ja-JP" altLang="en-US" dirty="0"/>
        </a:p>
      </dgm:t>
    </dgm:pt>
    <dgm:pt modelId="{A42EEE89-9838-B94B-8578-A7F110B28335}" type="parTrans" cxnId="{B43C90F5-706B-CC43-9AF7-15D894B49195}">
      <dgm:prSet/>
      <dgm:spPr/>
      <dgm:t>
        <a:bodyPr/>
        <a:lstStyle/>
        <a:p>
          <a:endParaRPr kumimoji="1" lang="ja-JP" altLang="en-US"/>
        </a:p>
      </dgm:t>
    </dgm:pt>
    <dgm:pt modelId="{D6AA3A22-B05B-2344-9B14-9F9F474E8E79}" type="sibTrans" cxnId="{B43C90F5-706B-CC43-9AF7-15D894B49195}">
      <dgm:prSet/>
      <dgm:spPr/>
      <dgm:t>
        <a:bodyPr/>
        <a:lstStyle/>
        <a:p>
          <a:endParaRPr kumimoji="1" lang="ja-JP" altLang="en-US"/>
        </a:p>
      </dgm:t>
    </dgm:pt>
    <dgm:pt modelId="{541083DF-6237-0442-8758-0EB1F69C3C31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err="1" smtClean="0"/>
            <a:t>Git</a:t>
          </a:r>
          <a:endParaRPr kumimoji="1" lang="ja-JP" altLang="en-US" dirty="0" smtClean="0"/>
        </a:p>
        <a:p>
          <a:r>
            <a:rPr kumimoji="1" lang="ja-JP" altLang="en-US" dirty="0" smtClean="0"/>
            <a:t>フロー</a:t>
          </a:r>
          <a:endParaRPr kumimoji="1" lang="ja-JP" altLang="en-US" dirty="0"/>
        </a:p>
      </dgm:t>
    </dgm:pt>
    <dgm:pt modelId="{EDE5BA78-9442-894A-82C9-B91624F91863}" type="parTrans" cxnId="{DC44E30A-9BE0-0B4C-BCCF-3B5EE9CF71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kumimoji="1" lang="ja-JP" altLang="en-US" dirty="0"/>
        </a:p>
      </dgm:t>
    </dgm:pt>
    <dgm:pt modelId="{170DDDD6-3A00-7544-AD00-13BDCAD168D7}" type="sibTrans" cxnId="{DC44E30A-9BE0-0B4C-BCCF-3B5EE9CF713E}">
      <dgm:prSet/>
      <dgm:spPr/>
      <dgm:t>
        <a:bodyPr/>
        <a:lstStyle/>
        <a:p>
          <a:endParaRPr kumimoji="1" lang="ja-JP" altLang="en-US"/>
        </a:p>
      </dgm:t>
    </dgm:pt>
    <dgm:pt modelId="{537CFDAB-1CD1-AD46-BA9A-77A6B935848F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err="1" smtClean="0"/>
            <a:t>GitHub</a:t>
          </a:r>
          <a:endParaRPr kumimoji="1" lang="ja-JP" altLang="en-US" dirty="0" smtClean="0"/>
        </a:p>
        <a:p>
          <a:r>
            <a:rPr kumimoji="1" lang="ja-JP" altLang="en-US" dirty="0" smtClean="0"/>
            <a:t>フロー</a:t>
          </a:r>
          <a:endParaRPr kumimoji="1" lang="ja-JP" altLang="en-US" dirty="0"/>
        </a:p>
      </dgm:t>
    </dgm:pt>
    <dgm:pt modelId="{71005CAA-69AE-CA46-B22C-7A3CDA285F67}" type="parTrans" cxnId="{80D7CA98-9893-CB4F-97CD-43F40E31F4F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kumimoji="1" lang="ja-JP" altLang="en-US"/>
        </a:p>
      </dgm:t>
    </dgm:pt>
    <dgm:pt modelId="{CB94F3A5-6D6A-4F4A-9562-F0BD4BFC143C}" type="sibTrans" cxnId="{80D7CA98-9893-CB4F-97CD-43F40E31F4FD}">
      <dgm:prSet/>
      <dgm:spPr/>
      <dgm:t>
        <a:bodyPr/>
        <a:lstStyle/>
        <a:p>
          <a:endParaRPr kumimoji="1" lang="ja-JP" altLang="en-US"/>
        </a:p>
      </dgm:t>
    </dgm:pt>
    <dgm:pt modelId="{60305456-EBF0-A042-ACCF-D633DD59129D}" type="pres">
      <dgm:prSet presAssocID="{249625B3-3342-4E2D-BF1D-7B1252A69F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C0063AB-229B-8545-969F-26D43AF48449}" type="pres">
      <dgm:prSet presAssocID="{11DE6B95-EB16-8B45-ACA0-9C8030C28787}" presName="hierRoot1" presStyleCnt="0">
        <dgm:presLayoutVars>
          <dgm:hierBranch val="init"/>
        </dgm:presLayoutVars>
      </dgm:prSet>
      <dgm:spPr/>
    </dgm:pt>
    <dgm:pt modelId="{CCFE262E-DF47-3143-B845-1941A17195BB}" type="pres">
      <dgm:prSet presAssocID="{11DE6B95-EB16-8B45-ACA0-9C8030C28787}" presName="rootComposite1" presStyleCnt="0"/>
      <dgm:spPr/>
    </dgm:pt>
    <dgm:pt modelId="{FE94900D-8E4B-5142-931A-62186E92BCC2}" type="pres">
      <dgm:prSet presAssocID="{11DE6B95-EB16-8B45-ACA0-9C8030C28787}" presName="rootText1" presStyleLbl="node0" presStyleIdx="0" presStyleCnt="1" custScaleX="95512" custScaleY="75996" custLinFactNeighborX="-102" custLinFactNeighborY="-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99B19F-63AC-BF48-9679-CA45871D1A46}" type="pres">
      <dgm:prSet presAssocID="{11DE6B95-EB16-8B45-ACA0-9C8030C2878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D3C257E4-CFBA-1C47-B086-6FF92171B3A0}" type="pres">
      <dgm:prSet presAssocID="{11DE6B95-EB16-8B45-ACA0-9C8030C28787}" presName="hierChild2" presStyleCnt="0"/>
      <dgm:spPr/>
    </dgm:pt>
    <dgm:pt modelId="{9A75FC24-C850-C147-AB63-7BAE61FAB00A}" type="pres">
      <dgm:prSet presAssocID="{EDE5BA78-9442-894A-82C9-B91624F91863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15384D1-C2D2-EC40-8523-01156F440AB3}" type="pres">
      <dgm:prSet presAssocID="{541083DF-6237-0442-8758-0EB1F69C3C31}" presName="hierRoot2" presStyleCnt="0">
        <dgm:presLayoutVars>
          <dgm:hierBranch val="init"/>
        </dgm:presLayoutVars>
      </dgm:prSet>
      <dgm:spPr/>
    </dgm:pt>
    <dgm:pt modelId="{CA7338FF-C9F1-DC47-904C-C7F2DC890702}" type="pres">
      <dgm:prSet presAssocID="{541083DF-6237-0442-8758-0EB1F69C3C31}" presName="rootComposite" presStyleCnt="0"/>
      <dgm:spPr/>
    </dgm:pt>
    <dgm:pt modelId="{A3F6E490-5F8C-E149-BFA5-CD5FD13FFC15}" type="pres">
      <dgm:prSet presAssocID="{541083DF-6237-0442-8758-0EB1F69C3C31}" presName="rootText" presStyleLbl="node2" presStyleIdx="0" presStyleCnt="2" custScaleX="95512" custScaleY="75996" custLinFactNeighborX="-102" custLinFactNeighborY="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9FD997E-B623-DC45-A99E-57CE766127C9}" type="pres">
      <dgm:prSet presAssocID="{541083DF-6237-0442-8758-0EB1F69C3C31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84BECDB-C100-B24D-B050-B488B9C3245C}" type="pres">
      <dgm:prSet presAssocID="{541083DF-6237-0442-8758-0EB1F69C3C31}" presName="hierChild4" presStyleCnt="0"/>
      <dgm:spPr/>
    </dgm:pt>
    <dgm:pt modelId="{63C443D9-6835-9346-B182-5D935876FAAF}" type="pres">
      <dgm:prSet presAssocID="{541083DF-6237-0442-8758-0EB1F69C3C31}" presName="hierChild5" presStyleCnt="0"/>
      <dgm:spPr/>
    </dgm:pt>
    <dgm:pt modelId="{473C5B54-47A6-914C-BE9A-30FD93518577}" type="pres">
      <dgm:prSet presAssocID="{71005CAA-69AE-CA46-B22C-7A3CDA285F67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08AF081F-8531-B443-80BA-620699996A53}" type="pres">
      <dgm:prSet presAssocID="{537CFDAB-1CD1-AD46-BA9A-77A6B935848F}" presName="hierRoot2" presStyleCnt="0">
        <dgm:presLayoutVars>
          <dgm:hierBranch val="init"/>
        </dgm:presLayoutVars>
      </dgm:prSet>
      <dgm:spPr/>
    </dgm:pt>
    <dgm:pt modelId="{A93D2E46-EF8C-A64E-9D0C-639E4BBE1ADC}" type="pres">
      <dgm:prSet presAssocID="{537CFDAB-1CD1-AD46-BA9A-77A6B935848F}" presName="rootComposite" presStyleCnt="0"/>
      <dgm:spPr/>
    </dgm:pt>
    <dgm:pt modelId="{2C82B07C-40A9-2E49-89FC-8ED8D55BD87F}" type="pres">
      <dgm:prSet presAssocID="{537CFDAB-1CD1-AD46-BA9A-77A6B935848F}" presName="rootText" presStyleLbl="node2" presStyleIdx="1" presStyleCnt="2" custScaleX="95512" custScaleY="75996" custLinFactNeighborX="-102" custLinFactNeighborY="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7B9D546-228A-8949-9171-CA314F17BF91}" type="pres">
      <dgm:prSet presAssocID="{537CFDAB-1CD1-AD46-BA9A-77A6B935848F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75A71AFC-208E-8D41-9B3B-01205C7BEDAA}" type="pres">
      <dgm:prSet presAssocID="{537CFDAB-1CD1-AD46-BA9A-77A6B935848F}" presName="hierChild4" presStyleCnt="0"/>
      <dgm:spPr/>
    </dgm:pt>
    <dgm:pt modelId="{D2A40BD8-12CB-B342-9E03-64D863C54D62}" type="pres">
      <dgm:prSet presAssocID="{537CFDAB-1CD1-AD46-BA9A-77A6B935848F}" presName="hierChild5" presStyleCnt="0"/>
      <dgm:spPr/>
    </dgm:pt>
    <dgm:pt modelId="{6B97A6C4-93BB-4446-8B97-E043F1C96843}" type="pres">
      <dgm:prSet presAssocID="{11DE6B95-EB16-8B45-ACA0-9C8030C28787}" presName="hierChild3" presStyleCnt="0"/>
      <dgm:spPr/>
    </dgm:pt>
  </dgm:ptLst>
  <dgm:cxnLst>
    <dgm:cxn modelId="{AFF158E2-2E00-4601-B847-187B67CE80B3}" type="presOf" srcId="{249625B3-3342-4E2D-BF1D-7B1252A69F6D}" destId="{60305456-EBF0-A042-ACCF-D633DD59129D}" srcOrd="0" destOrd="0" presId="urn:microsoft.com/office/officeart/2005/8/layout/orgChart1"/>
    <dgm:cxn modelId="{DC44E30A-9BE0-0B4C-BCCF-3B5EE9CF713E}" srcId="{11DE6B95-EB16-8B45-ACA0-9C8030C28787}" destId="{541083DF-6237-0442-8758-0EB1F69C3C31}" srcOrd="0" destOrd="0" parTransId="{EDE5BA78-9442-894A-82C9-B91624F91863}" sibTransId="{170DDDD6-3A00-7544-AD00-13BDCAD168D7}"/>
    <dgm:cxn modelId="{3B693245-D19A-4619-BF34-49C9E44F2A7A}" type="presOf" srcId="{EDE5BA78-9442-894A-82C9-B91624F91863}" destId="{9A75FC24-C850-C147-AB63-7BAE61FAB00A}" srcOrd="0" destOrd="0" presId="urn:microsoft.com/office/officeart/2005/8/layout/orgChart1"/>
    <dgm:cxn modelId="{B43C90F5-706B-CC43-9AF7-15D894B49195}" srcId="{249625B3-3342-4E2D-BF1D-7B1252A69F6D}" destId="{11DE6B95-EB16-8B45-ACA0-9C8030C28787}" srcOrd="0" destOrd="0" parTransId="{A42EEE89-9838-B94B-8578-A7F110B28335}" sibTransId="{D6AA3A22-B05B-2344-9B14-9F9F474E8E79}"/>
    <dgm:cxn modelId="{C098E314-AA6E-45D7-9948-A5E7D0ABF9F9}" type="presOf" srcId="{537CFDAB-1CD1-AD46-BA9A-77A6B935848F}" destId="{17B9D546-228A-8949-9171-CA314F17BF91}" srcOrd="1" destOrd="0" presId="urn:microsoft.com/office/officeart/2005/8/layout/orgChart1"/>
    <dgm:cxn modelId="{80D7CA98-9893-CB4F-97CD-43F40E31F4FD}" srcId="{11DE6B95-EB16-8B45-ACA0-9C8030C28787}" destId="{537CFDAB-1CD1-AD46-BA9A-77A6B935848F}" srcOrd="1" destOrd="0" parTransId="{71005CAA-69AE-CA46-B22C-7A3CDA285F67}" sibTransId="{CB94F3A5-6D6A-4F4A-9562-F0BD4BFC143C}"/>
    <dgm:cxn modelId="{F3AB7F6F-1775-455C-94D5-A4863BDB962D}" type="presOf" srcId="{541083DF-6237-0442-8758-0EB1F69C3C31}" destId="{69FD997E-B623-DC45-A99E-57CE766127C9}" srcOrd="1" destOrd="0" presId="urn:microsoft.com/office/officeart/2005/8/layout/orgChart1"/>
    <dgm:cxn modelId="{9673ED72-B6C9-4754-B266-282C84E3C898}" type="presOf" srcId="{537CFDAB-1CD1-AD46-BA9A-77A6B935848F}" destId="{2C82B07C-40A9-2E49-89FC-8ED8D55BD87F}" srcOrd="0" destOrd="0" presId="urn:microsoft.com/office/officeart/2005/8/layout/orgChart1"/>
    <dgm:cxn modelId="{B894FB1B-A322-4104-8FE6-A1B499354014}" type="presOf" srcId="{11DE6B95-EB16-8B45-ACA0-9C8030C28787}" destId="{FE94900D-8E4B-5142-931A-62186E92BCC2}" srcOrd="0" destOrd="0" presId="urn:microsoft.com/office/officeart/2005/8/layout/orgChart1"/>
    <dgm:cxn modelId="{F39B1089-321B-4455-A1DD-EAFA9E215DBA}" type="presOf" srcId="{541083DF-6237-0442-8758-0EB1F69C3C31}" destId="{A3F6E490-5F8C-E149-BFA5-CD5FD13FFC15}" srcOrd="0" destOrd="0" presId="urn:microsoft.com/office/officeart/2005/8/layout/orgChart1"/>
    <dgm:cxn modelId="{2B78F808-FCEB-4875-A6C7-D9C922290103}" type="presOf" srcId="{11DE6B95-EB16-8B45-ACA0-9C8030C28787}" destId="{5299B19F-63AC-BF48-9679-CA45871D1A46}" srcOrd="1" destOrd="0" presId="urn:microsoft.com/office/officeart/2005/8/layout/orgChart1"/>
    <dgm:cxn modelId="{5E79E0C6-8994-403F-84D1-E970C4C98136}" type="presOf" srcId="{71005CAA-69AE-CA46-B22C-7A3CDA285F67}" destId="{473C5B54-47A6-914C-BE9A-30FD93518577}" srcOrd="0" destOrd="0" presId="urn:microsoft.com/office/officeart/2005/8/layout/orgChart1"/>
    <dgm:cxn modelId="{9039480F-1F39-422E-980D-0E58C261ED96}" type="presParOf" srcId="{60305456-EBF0-A042-ACCF-D633DD59129D}" destId="{2C0063AB-229B-8545-969F-26D43AF48449}" srcOrd="0" destOrd="0" presId="urn:microsoft.com/office/officeart/2005/8/layout/orgChart1"/>
    <dgm:cxn modelId="{4F1A7A21-37BA-4E4C-AD53-B1590C8667AF}" type="presParOf" srcId="{2C0063AB-229B-8545-969F-26D43AF48449}" destId="{CCFE262E-DF47-3143-B845-1941A17195BB}" srcOrd="0" destOrd="0" presId="urn:microsoft.com/office/officeart/2005/8/layout/orgChart1"/>
    <dgm:cxn modelId="{C7F643C9-88FB-42D4-8571-493500E7C133}" type="presParOf" srcId="{CCFE262E-DF47-3143-B845-1941A17195BB}" destId="{FE94900D-8E4B-5142-931A-62186E92BCC2}" srcOrd="0" destOrd="0" presId="urn:microsoft.com/office/officeart/2005/8/layout/orgChart1"/>
    <dgm:cxn modelId="{2F63A28D-CCD3-4A88-94C0-317A1DAAED13}" type="presParOf" srcId="{CCFE262E-DF47-3143-B845-1941A17195BB}" destId="{5299B19F-63AC-BF48-9679-CA45871D1A46}" srcOrd="1" destOrd="0" presId="urn:microsoft.com/office/officeart/2005/8/layout/orgChart1"/>
    <dgm:cxn modelId="{71C00C53-E71F-411A-8AAD-BC262A649776}" type="presParOf" srcId="{2C0063AB-229B-8545-969F-26D43AF48449}" destId="{D3C257E4-CFBA-1C47-B086-6FF92171B3A0}" srcOrd="1" destOrd="0" presId="urn:microsoft.com/office/officeart/2005/8/layout/orgChart1"/>
    <dgm:cxn modelId="{0F8C5BD8-837F-487D-98BB-E35134C2D716}" type="presParOf" srcId="{D3C257E4-CFBA-1C47-B086-6FF92171B3A0}" destId="{9A75FC24-C850-C147-AB63-7BAE61FAB00A}" srcOrd="0" destOrd="0" presId="urn:microsoft.com/office/officeart/2005/8/layout/orgChart1"/>
    <dgm:cxn modelId="{A395F315-9573-4191-86FE-29E37A9DF5FC}" type="presParOf" srcId="{D3C257E4-CFBA-1C47-B086-6FF92171B3A0}" destId="{715384D1-C2D2-EC40-8523-01156F440AB3}" srcOrd="1" destOrd="0" presId="urn:microsoft.com/office/officeart/2005/8/layout/orgChart1"/>
    <dgm:cxn modelId="{B80AE855-A21C-4633-A0E5-0EF7D1C79161}" type="presParOf" srcId="{715384D1-C2D2-EC40-8523-01156F440AB3}" destId="{CA7338FF-C9F1-DC47-904C-C7F2DC890702}" srcOrd="0" destOrd="0" presId="urn:microsoft.com/office/officeart/2005/8/layout/orgChart1"/>
    <dgm:cxn modelId="{B9830FFF-DDD4-4203-A34B-618EDC724EA1}" type="presParOf" srcId="{CA7338FF-C9F1-DC47-904C-C7F2DC890702}" destId="{A3F6E490-5F8C-E149-BFA5-CD5FD13FFC15}" srcOrd="0" destOrd="0" presId="urn:microsoft.com/office/officeart/2005/8/layout/orgChart1"/>
    <dgm:cxn modelId="{401DF4A3-C793-426E-85BE-38B8B026FBB5}" type="presParOf" srcId="{CA7338FF-C9F1-DC47-904C-C7F2DC890702}" destId="{69FD997E-B623-DC45-A99E-57CE766127C9}" srcOrd="1" destOrd="0" presId="urn:microsoft.com/office/officeart/2005/8/layout/orgChart1"/>
    <dgm:cxn modelId="{A6300339-077A-46AF-8EBC-F4316CB57CA7}" type="presParOf" srcId="{715384D1-C2D2-EC40-8523-01156F440AB3}" destId="{D84BECDB-C100-B24D-B050-B488B9C3245C}" srcOrd="1" destOrd="0" presId="urn:microsoft.com/office/officeart/2005/8/layout/orgChart1"/>
    <dgm:cxn modelId="{F5E66B70-6CD2-4074-900C-1D7FD38350F6}" type="presParOf" srcId="{715384D1-C2D2-EC40-8523-01156F440AB3}" destId="{63C443D9-6835-9346-B182-5D935876FAAF}" srcOrd="2" destOrd="0" presId="urn:microsoft.com/office/officeart/2005/8/layout/orgChart1"/>
    <dgm:cxn modelId="{B59C8E80-CB7A-40B5-B8FE-9A4557AC9BA4}" type="presParOf" srcId="{D3C257E4-CFBA-1C47-B086-6FF92171B3A0}" destId="{473C5B54-47A6-914C-BE9A-30FD93518577}" srcOrd="2" destOrd="0" presId="urn:microsoft.com/office/officeart/2005/8/layout/orgChart1"/>
    <dgm:cxn modelId="{6EEAD682-DE99-428A-8D90-4274EB30F27C}" type="presParOf" srcId="{D3C257E4-CFBA-1C47-B086-6FF92171B3A0}" destId="{08AF081F-8531-B443-80BA-620699996A53}" srcOrd="3" destOrd="0" presId="urn:microsoft.com/office/officeart/2005/8/layout/orgChart1"/>
    <dgm:cxn modelId="{16DCAB88-78E5-45BC-956F-4FD0FFA48CCF}" type="presParOf" srcId="{08AF081F-8531-B443-80BA-620699996A53}" destId="{A93D2E46-EF8C-A64E-9D0C-639E4BBE1ADC}" srcOrd="0" destOrd="0" presId="urn:microsoft.com/office/officeart/2005/8/layout/orgChart1"/>
    <dgm:cxn modelId="{B066DEA6-6848-4929-A3D8-4A9CFEEB34BE}" type="presParOf" srcId="{A93D2E46-EF8C-A64E-9D0C-639E4BBE1ADC}" destId="{2C82B07C-40A9-2E49-89FC-8ED8D55BD87F}" srcOrd="0" destOrd="0" presId="urn:microsoft.com/office/officeart/2005/8/layout/orgChart1"/>
    <dgm:cxn modelId="{E0FA9A45-CF80-4D69-98F5-0DA947F74E89}" type="presParOf" srcId="{A93D2E46-EF8C-A64E-9D0C-639E4BBE1ADC}" destId="{17B9D546-228A-8949-9171-CA314F17BF91}" srcOrd="1" destOrd="0" presId="urn:microsoft.com/office/officeart/2005/8/layout/orgChart1"/>
    <dgm:cxn modelId="{D03F2798-A82D-4DCC-88B7-C63286639E09}" type="presParOf" srcId="{08AF081F-8531-B443-80BA-620699996A53}" destId="{75A71AFC-208E-8D41-9B3B-01205C7BEDAA}" srcOrd="1" destOrd="0" presId="urn:microsoft.com/office/officeart/2005/8/layout/orgChart1"/>
    <dgm:cxn modelId="{26B2AD93-3B5F-4512-8DAE-89A37B0BFDB5}" type="presParOf" srcId="{08AF081F-8531-B443-80BA-620699996A53}" destId="{D2A40BD8-12CB-B342-9E03-64D863C54D62}" srcOrd="2" destOrd="0" presId="urn:microsoft.com/office/officeart/2005/8/layout/orgChart1"/>
    <dgm:cxn modelId="{46A9F939-77A1-48FC-89BE-D795E2512316}" type="presParOf" srcId="{2C0063AB-229B-8545-969F-26D43AF48449}" destId="{6B97A6C4-93BB-4446-8B97-E043F1C968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84DF36CD-35F7-384A-8B7A-CBB2E18CA250}" type="presOf" srcId="{76197DA2-C51A-0548-88EC-B03A834545D6}" destId="{812B5F18-58F6-FA44-99BA-7BB690C18C57}" srcOrd="0" destOrd="0" presId="urn:microsoft.com/office/officeart/2005/8/layout/process4"/>
    <dgm:cxn modelId="{D60D3011-089A-354A-A2DA-000D72104DF9}" type="presOf" srcId="{47BB2CC0-5C17-294C-AD18-9A70E6C487EE}" destId="{51684DD5-5042-9B48-8B2F-11B8890584F2}" srcOrd="0" destOrd="0" presId="urn:microsoft.com/office/officeart/2005/8/layout/process4"/>
    <dgm:cxn modelId="{56CA6EDF-64D6-C448-B0CC-E98E79A2C860}" type="presOf" srcId="{FBEFD3CF-1656-BB4C-A14A-C805CEC4FF4F}" destId="{437E3D09-18F1-A545-AEAE-01648A2E4488}" srcOrd="0" destOrd="0" presId="urn:microsoft.com/office/officeart/2005/8/layout/process4"/>
    <dgm:cxn modelId="{1B7BB104-337B-ED43-8D9F-D5AC6DE51E24}" type="presOf" srcId="{408D361F-1CD0-C143-A732-4E5A42EA2CA8}" destId="{D75C6708-CB9D-BD41-8CE5-729A2454A0A1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C98B5F02-4750-5C4A-AB3E-514BF6BF047E}" type="presParOf" srcId="{437E3D09-18F1-A545-AEAE-01648A2E4488}" destId="{9F43AD81-1C14-7742-8EAE-563AAB741FCD}" srcOrd="0" destOrd="0" presId="urn:microsoft.com/office/officeart/2005/8/layout/process4"/>
    <dgm:cxn modelId="{A105C8E3-F88E-DB45-97DC-520B5380BC31}" type="presParOf" srcId="{9F43AD81-1C14-7742-8EAE-563AAB741FCD}" destId="{51684DD5-5042-9B48-8B2F-11B8890584F2}" srcOrd="0" destOrd="0" presId="urn:microsoft.com/office/officeart/2005/8/layout/process4"/>
    <dgm:cxn modelId="{668D3E1E-B3D3-F745-840D-C0D1A5045A4E}" type="presParOf" srcId="{437E3D09-18F1-A545-AEAE-01648A2E4488}" destId="{F60DFDE6-2502-C341-AF43-66539B963F76}" srcOrd="1" destOrd="0" presId="urn:microsoft.com/office/officeart/2005/8/layout/process4"/>
    <dgm:cxn modelId="{F103BE9C-A11D-3541-AC30-7ECAACA4082E}" type="presParOf" srcId="{437E3D09-18F1-A545-AEAE-01648A2E4488}" destId="{4C92BCF2-75B8-A44A-953C-C6BFB3CEA153}" srcOrd="2" destOrd="0" presId="urn:microsoft.com/office/officeart/2005/8/layout/process4"/>
    <dgm:cxn modelId="{75F8BB65-7B26-C242-8FE5-1069543B1581}" type="presParOf" srcId="{4C92BCF2-75B8-A44A-953C-C6BFB3CEA153}" destId="{812B5F18-58F6-FA44-99BA-7BB690C18C57}" srcOrd="0" destOrd="0" presId="urn:microsoft.com/office/officeart/2005/8/layout/process4"/>
    <dgm:cxn modelId="{1CD05602-7D7B-8144-8439-B211DE02480E}" type="presParOf" srcId="{437E3D09-18F1-A545-AEAE-01648A2E4488}" destId="{1B71ACA2-F2B4-8440-93A6-B2F3DBA6DF2E}" srcOrd="3" destOrd="0" presId="urn:microsoft.com/office/officeart/2005/8/layout/process4"/>
    <dgm:cxn modelId="{357A38BC-70E5-804E-A865-1FB1BD49D698}" type="presParOf" srcId="{437E3D09-18F1-A545-AEAE-01648A2E4488}" destId="{CF0F44B9-183D-C54E-B10B-C6ED387A6B93}" srcOrd="4" destOrd="0" presId="urn:microsoft.com/office/officeart/2005/8/layout/process4"/>
    <dgm:cxn modelId="{D2673D02-B138-4F4E-B814-38BE8075F289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906913F7-AD81-4771-BC6C-66E6D0242992}" type="presOf" srcId="{47BB2CC0-5C17-294C-AD18-9A70E6C487EE}" destId="{51684DD5-5042-9B48-8B2F-11B8890584F2}" srcOrd="0" destOrd="0" presId="urn:microsoft.com/office/officeart/2005/8/layout/process4"/>
    <dgm:cxn modelId="{F7C387C8-1E2A-4380-94EF-FD8DB5CAEC29}" type="presOf" srcId="{408D361F-1CD0-C143-A732-4E5A42EA2CA8}" destId="{D75C6708-CB9D-BD41-8CE5-729A2454A0A1}" srcOrd="0" destOrd="0" presId="urn:microsoft.com/office/officeart/2005/8/layout/process4"/>
    <dgm:cxn modelId="{428D6D71-B908-4231-A183-7A74911248AB}" type="presOf" srcId="{76197DA2-C51A-0548-88EC-B03A834545D6}" destId="{812B5F18-58F6-FA44-99BA-7BB690C18C57}" srcOrd="0" destOrd="0" presId="urn:microsoft.com/office/officeart/2005/8/layout/process4"/>
    <dgm:cxn modelId="{C4B41126-7E42-4431-94A7-34101607DCE5}" type="presOf" srcId="{FBEFD3CF-1656-BB4C-A14A-C805CEC4FF4F}" destId="{437E3D09-18F1-A545-AEAE-01648A2E4488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511EF86C-BB0D-4EB6-9BCA-84B9FF5C8095}" type="presParOf" srcId="{437E3D09-18F1-A545-AEAE-01648A2E4488}" destId="{9F43AD81-1C14-7742-8EAE-563AAB741FCD}" srcOrd="0" destOrd="0" presId="urn:microsoft.com/office/officeart/2005/8/layout/process4"/>
    <dgm:cxn modelId="{F1A9AE84-0215-489C-9D5F-92324F8330B1}" type="presParOf" srcId="{9F43AD81-1C14-7742-8EAE-563AAB741FCD}" destId="{51684DD5-5042-9B48-8B2F-11B8890584F2}" srcOrd="0" destOrd="0" presId="urn:microsoft.com/office/officeart/2005/8/layout/process4"/>
    <dgm:cxn modelId="{44C600A0-F782-4A58-80E7-CFCE1F7193C7}" type="presParOf" srcId="{437E3D09-18F1-A545-AEAE-01648A2E4488}" destId="{F60DFDE6-2502-C341-AF43-66539B963F76}" srcOrd="1" destOrd="0" presId="urn:microsoft.com/office/officeart/2005/8/layout/process4"/>
    <dgm:cxn modelId="{9854BB8D-5174-44B4-8124-B9B962214289}" type="presParOf" srcId="{437E3D09-18F1-A545-AEAE-01648A2E4488}" destId="{4C92BCF2-75B8-A44A-953C-C6BFB3CEA153}" srcOrd="2" destOrd="0" presId="urn:microsoft.com/office/officeart/2005/8/layout/process4"/>
    <dgm:cxn modelId="{982E418E-13C6-4F18-9D59-2095DED4D884}" type="presParOf" srcId="{4C92BCF2-75B8-A44A-953C-C6BFB3CEA153}" destId="{812B5F18-58F6-FA44-99BA-7BB690C18C57}" srcOrd="0" destOrd="0" presId="urn:microsoft.com/office/officeart/2005/8/layout/process4"/>
    <dgm:cxn modelId="{416A7B29-32C0-4EF2-ACFB-52CD1AF0A0A7}" type="presParOf" srcId="{437E3D09-18F1-A545-AEAE-01648A2E4488}" destId="{1B71ACA2-F2B4-8440-93A6-B2F3DBA6DF2E}" srcOrd="3" destOrd="0" presId="urn:microsoft.com/office/officeart/2005/8/layout/process4"/>
    <dgm:cxn modelId="{6846D682-116F-4F56-8150-047DA7BBE383}" type="presParOf" srcId="{437E3D09-18F1-A545-AEAE-01648A2E4488}" destId="{CF0F44B9-183D-C54E-B10B-C6ED387A6B93}" srcOrd="4" destOrd="0" presId="urn:microsoft.com/office/officeart/2005/8/layout/process4"/>
    <dgm:cxn modelId="{D618A6C9-9BF9-4206-9F18-F8FFACCF827A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63C4201A-B558-45FB-A206-7D8309A900BC}" type="presOf" srcId="{408D361F-1CD0-C143-A732-4E5A42EA2CA8}" destId="{D75C6708-CB9D-BD41-8CE5-729A2454A0A1}" srcOrd="0" destOrd="0" presId="urn:microsoft.com/office/officeart/2005/8/layout/process4"/>
    <dgm:cxn modelId="{34745499-5047-43AA-B331-E7232D01C7FE}" type="presOf" srcId="{47BB2CC0-5C17-294C-AD18-9A70E6C487EE}" destId="{51684DD5-5042-9B48-8B2F-11B8890584F2}" srcOrd="0" destOrd="0" presId="urn:microsoft.com/office/officeart/2005/8/layout/process4"/>
    <dgm:cxn modelId="{C81C8C34-5768-424D-ACDF-4E7B8F023EE4}" type="presOf" srcId="{FBEFD3CF-1656-BB4C-A14A-C805CEC4FF4F}" destId="{437E3D09-18F1-A545-AEAE-01648A2E4488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CB05BC91-0775-499C-952E-7F7ADA872867}" type="presOf" srcId="{76197DA2-C51A-0548-88EC-B03A834545D6}" destId="{812B5F18-58F6-FA44-99BA-7BB690C18C57}" srcOrd="0" destOrd="0" presId="urn:microsoft.com/office/officeart/2005/8/layout/process4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46F3B4EE-D2B1-4632-BF6F-85DF10932011}" type="presParOf" srcId="{437E3D09-18F1-A545-AEAE-01648A2E4488}" destId="{9F43AD81-1C14-7742-8EAE-563AAB741FCD}" srcOrd="0" destOrd="0" presId="urn:microsoft.com/office/officeart/2005/8/layout/process4"/>
    <dgm:cxn modelId="{2C777EB0-C3E5-4309-8FC1-EEEBB5C2FF78}" type="presParOf" srcId="{9F43AD81-1C14-7742-8EAE-563AAB741FCD}" destId="{51684DD5-5042-9B48-8B2F-11B8890584F2}" srcOrd="0" destOrd="0" presId="urn:microsoft.com/office/officeart/2005/8/layout/process4"/>
    <dgm:cxn modelId="{6342A70A-330B-46D3-898D-68A63CF728D8}" type="presParOf" srcId="{437E3D09-18F1-A545-AEAE-01648A2E4488}" destId="{F60DFDE6-2502-C341-AF43-66539B963F76}" srcOrd="1" destOrd="0" presId="urn:microsoft.com/office/officeart/2005/8/layout/process4"/>
    <dgm:cxn modelId="{6AC10834-9876-4272-BE2B-84B65E7F76A9}" type="presParOf" srcId="{437E3D09-18F1-A545-AEAE-01648A2E4488}" destId="{4C92BCF2-75B8-A44A-953C-C6BFB3CEA153}" srcOrd="2" destOrd="0" presId="urn:microsoft.com/office/officeart/2005/8/layout/process4"/>
    <dgm:cxn modelId="{7F71BB0F-DB58-4EE7-B18A-A1213DCB51BC}" type="presParOf" srcId="{4C92BCF2-75B8-A44A-953C-C6BFB3CEA153}" destId="{812B5F18-58F6-FA44-99BA-7BB690C18C57}" srcOrd="0" destOrd="0" presId="urn:microsoft.com/office/officeart/2005/8/layout/process4"/>
    <dgm:cxn modelId="{B33D0564-0465-423D-BD8B-AD62F2EF1373}" type="presParOf" srcId="{437E3D09-18F1-A545-AEAE-01648A2E4488}" destId="{1B71ACA2-F2B4-8440-93A6-B2F3DBA6DF2E}" srcOrd="3" destOrd="0" presId="urn:microsoft.com/office/officeart/2005/8/layout/process4"/>
    <dgm:cxn modelId="{27792571-636A-422B-8722-24CFC12A7AFC}" type="presParOf" srcId="{437E3D09-18F1-A545-AEAE-01648A2E4488}" destId="{CF0F44B9-183D-C54E-B10B-C6ED387A6B93}" srcOrd="4" destOrd="0" presId="urn:microsoft.com/office/officeart/2005/8/layout/process4"/>
    <dgm:cxn modelId="{E98F4CD9-E90E-4A2E-AAF1-6B078267EAE5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smtClean="0"/>
            <a:t>決定木</a:t>
          </a:r>
          <a:r>
            <a:rPr kumimoji="1" lang="ja-JP" altLang="en-US" dirty="0" smtClean="0"/>
            <a:t>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D7E0433E-598D-41DE-9C4F-1D6ED48F6498}" type="presOf" srcId="{408D361F-1CD0-C143-A732-4E5A42EA2CA8}" destId="{D75C6708-CB9D-BD41-8CE5-729A2454A0A1}" srcOrd="0" destOrd="0" presId="urn:microsoft.com/office/officeart/2005/8/layout/process4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FA00689D-341F-49B3-BF04-C38825DB24CD}" type="presOf" srcId="{FBEFD3CF-1656-BB4C-A14A-C805CEC4FF4F}" destId="{437E3D09-18F1-A545-AEAE-01648A2E4488}" srcOrd="0" destOrd="0" presId="urn:microsoft.com/office/officeart/2005/8/layout/process4"/>
    <dgm:cxn modelId="{49EBE803-EC89-409D-9D25-69FA80385D5C}" type="presOf" srcId="{76197DA2-C51A-0548-88EC-B03A834545D6}" destId="{812B5F18-58F6-FA44-99BA-7BB690C18C57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CDF8BB47-7E16-48DB-ACA3-CD2BB53EABF8}" type="presOf" srcId="{47BB2CC0-5C17-294C-AD18-9A70E6C487EE}" destId="{51684DD5-5042-9B48-8B2F-11B8890584F2}" srcOrd="0" destOrd="0" presId="urn:microsoft.com/office/officeart/2005/8/layout/process4"/>
    <dgm:cxn modelId="{BCFEF5DE-B7A9-493A-80EC-E8B02BD0619F}" type="presParOf" srcId="{437E3D09-18F1-A545-AEAE-01648A2E4488}" destId="{9F43AD81-1C14-7742-8EAE-563AAB741FCD}" srcOrd="0" destOrd="0" presId="urn:microsoft.com/office/officeart/2005/8/layout/process4"/>
    <dgm:cxn modelId="{5387CF6D-E186-4494-893B-493FEEC56E06}" type="presParOf" srcId="{9F43AD81-1C14-7742-8EAE-563AAB741FCD}" destId="{51684DD5-5042-9B48-8B2F-11B8890584F2}" srcOrd="0" destOrd="0" presId="urn:microsoft.com/office/officeart/2005/8/layout/process4"/>
    <dgm:cxn modelId="{1AFD5362-744E-487B-B139-830A86DE1029}" type="presParOf" srcId="{437E3D09-18F1-A545-AEAE-01648A2E4488}" destId="{F60DFDE6-2502-C341-AF43-66539B963F76}" srcOrd="1" destOrd="0" presId="urn:microsoft.com/office/officeart/2005/8/layout/process4"/>
    <dgm:cxn modelId="{E6D77D5C-73D0-47E8-9576-C3A9F36E4EB4}" type="presParOf" srcId="{437E3D09-18F1-A545-AEAE-01648A2E4488}" destId="{4C92BCF2-75B8-A44A-953C-C6BFB3CEA153}" srcOrd="2" destOrd="0" presId="urn:microsoft.com/office/officeart/2005/8/layout/process4"/>
    <dgm:cxn modelId="{EF6F494D-D35E-482A-8933-C6F5156E2B1B}" type="presParOf" srcId="{4C92BCF2-75B8-A44A-953C-C6BFB3CEA153}" destId="{812B5F18-58F6-FA44-99BA-7BB690C18C57}" srcOrd="0" destOrd="0" presId="urn:microsoft.com/office/officeart/2005/8/layout/process4"/>
    <dgm:cxn modelId="{152CE429-B332-468C-B26A-F146C030EBE3}" type="presParOf" srcId="{437E3D09-18F1-A545-AEAE-01648A2E4488}" destId="{1B71ACA2-F2B4-8440-93A6-B2F3DBA6DF2E}" srcOrd="3" destOrd="0" presId="urn:microsoft.com/office/officeart/2005/8/layout/process4"/>
    <dgm:cxn modelId="{526762C8-E9E9-44D9-92EB-66C85DD3AB9A}" type="presParOf" srcId="{437E3D09-18F1-A545-AEAE-01648A2E4488}" destId="{CF0F44B9-183D-C54E-B10B-C6ED387A6B93}" srcOrd="4" destOrd="0" presId="urn:microsoft.com/office/officeart/2005/8/layout/process4"/>
    <dgm:cxn modelId="{923449BA-69C6-442E-96A6-BD9F13E0C87C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5B54-47A6-914C-BE9A-30FD93518577}">
      <dsp:nvSpPr>
        <dsp:cNvPr id="0" name=""/>
        <dsp:cNvSpPr/>
      </dsp:nvSpPr>
      <dsp:spPr>
        <a:xfrm>
          <a:off x="4110844" y="1473458"/>
          <a:ext cx="2259002" cy="157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884"/>
              </a:lnTo>
              <a:lnTo>
                <a:pt x="2259002" y="1171884"/>
              </a:lnTo>
              <a:lnTo>
                <a:pt x="2259002" y="157904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A75FC24-C850-C147-AB63-7BAE61FAB00A}">
      <dsp:nvSpPr>
        <dsp:cNvPr id="0" name=""/>
        <dsp:cNvSpPr/>
      </dsp:nvSpPr>
      <dsp:spPr>
        <a:xfrm>
          <a:off x="1851842" y="1473458"/>
          <a:ext cx="2259002" cy="1579045"/>
        </a:xfrm>
        <a:custGeom>
          <a:avLst/>
          <a:gdLst/>
          <a:ahLst/>
          <a:cxnLst/>
          <a:rect l="0" t="0" r="0" b="0"/>
          <a:pathLst>
            <a:path>
              <a:moveTo>
                <a:pt x="2259002" y="0"/>
              </a:moveTo>
              <a:lnTo>
                <a:pt x="2259002" y="1171884"/>
              </a:lnTo>
              <a:lnTo>
                <a:pt x="0" y="1171884"/>
              </a:lnTo>
              <a:lnTo>
                <a:pt x="0" y="157904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E94900D-8E4B-5142-931A-62186E92BCC2}">
      <dsp:nvSpPr>
        <dsp:cNvPr id="0" name=""/>
        <dsp:cNvSpPr/>
      </dsp:nvSpPr>
      <dsp:spPr>
        <a:xfrm>
          <a:off x="2259002" y="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人数</a:t>
          </a:r>
          <a:endParaRPr kumimoji="1" lang="ja-JP" altLang="en-US" sz="4300" kern="1200" dirty="0"/>
        </a:p>
      </dsp:txBody>
      <dsp:txXfrm>
        <a:off x="2259002" y="4"/>
        <a:ext cx="3703684" cy="1473454"/>
      </dsp:txXfrm>
    </dsp:sp>
    <dsp:sp modelId="{A3F6E490-5F8C-E149-BFA5-CD5FD13FFC15}">
      <dsp:nvSpPr>
        <dsp:cNvPr id="0" name=""/>
        <dsp:cNvSpPr/>
      </dsp:nvSpPr>
      <dsp:spPr>
        <a:xfrm>
          <a:off x="0" y="305250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300" kern="1200" dirty="0" err="1" smtClean="0"/>
            <a:t>Git</a:t>
          </a:r>
          <a:endParaRPr kumimoji="1" lang="ja-JP" altLang="en-US" sz="4300" kern="1200" dirty="0" smtClean="0"/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フロー</a:t>
          </a:r>
          <a:endParaRPr kumimoji="1" lang="ja-JP" altLang="en-US" sz="4300" kern="1200" dirty="0"/>
        </a:p>
      </dsp:txBody>
      <dsp:txXfrm>
        <a:off x="0" y="3052504"/>
        <a:ext cx="3703684" cy="1473454"/>
      </dsp:txXfrm>
    </dsp:sp>
    <dsp:sp modelId="{2C82B07C-40A9-2E49-89FC-8ED8D55BD87F}">
      <dsp:nvSpPr>
        <dsp:cNvPr id="0" name=""/>
        <dsp:cNvSpPr/>
      </dsp:nvSpPr>
      <dsp:spPr>
        <a:xfrm>
          <a:off x="4518004" y="305250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300" kern="1200" dirty="0" err="1" smtClean="0"/>
            <a:t>GitHub</a:t>
          </a:r>
          <a:endParaRPr kumimoji="1" lang="ja-JP" altLang="en-US" sz="4300" kern="1200" dirty="0" smtClean="0"/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フロー</a:t>
          </a:r>
          <a:endParaRPr kumimoji="1" lang="ja-JP" altLang="en-US" sz="4300" kern="1200" dirty="0"/>
        </a:p>
      </dsp:txBody>
      <dsp:txXfrm>
        <a:off x="4518004" y="3052504"/>
        <a:ext cx="3703684" cy="147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smtClean="0"/>
            <a:t>決定木</a:t>
          </a:r>
          <a:r>
            <a:rPr kumimoji="1" lang="ja-JP" altLang="en-US" sz="3900" kern="1200" dirty="0" smtClean="0"/>
            <a:t>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6529C-F282-EE4E-95F1-155398EB6495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992A-77EE-5441-8B3E-C87BB7D20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6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28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6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8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3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の指標を調査した。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プロジェクトを始める時の指標を調査した。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6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04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59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5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7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92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23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51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7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2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62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4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54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5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8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err="1" smtClean="0"/>
              <a:t>GitHub</a:t>
            </a:r>
            <a:r>
              <a:rPr lang="ja-JP" altLang="en-US" smtClean="0"/>
              <a:t>上の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ソフトウェア</a:t>
            </a:r>
            <a:r>
              <a:rPr lang="ja-JP" altLang="en-US" dirty="0" smtClean="0"/>
              <a:t>開発の</a:t>
            </a:r>
            <a:r>
              <a:rPr lang="ja-JP" altLang="en-US" smtClean="0"/>
              <a:t>ための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フロー</a:t>
            </a:r>
            <a:r>
              <a:rPr lang="ja-JP" altLang="en-US" dirty="0" smtClean="0"/>
              <a:t>推薦手法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プロジェクトマネジメントコース</a:t>
            </a:r>
            <a:endParaRPr kumimoji="1" lang="en-US" altLang="ja-JP" smtClean="0"/>
          </a:p>
          <a:p>
            <a:r>
              <a:rPr kumimoji="1" lang="ja-JP" altLang="en-US" smtClean="0"/>
              <a:t>矢吹</a:t>
            </a:r>
            <a:r>
              <a:rPr kumimoji="1" lang="ja-JP" altLang="en-US" dirty="0" smtClean="0"/>
              <a:t>研究室</a:t>
            </a:r>
            <a:endParaRPr kumimoji="1" lang="en-US" altLang="ja-JP" dirty="0" smtClean="0"/>
          </a:p>
          <a:p>
            <a:r>
              <a:rPr lang="en-US" altLang="ja-JP" dirty="0" smtClean="0"/>
              <a:t>1242132 </a:t>
            </a:r>
            <a:r>
              <a:rPr lang="ja-JP" altLang="en-US" dirty="0" smtClean="0"/>
              <a:t>若月純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57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問題定義</a:t>
            </a:r>
            <a:endParaRPr lang="en-US" altLang="ja-JP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07473"/>
              </p:ext>
            </p:extLst>
          </p:nvPr>
        </p:nvGraphicFramePr>
        <p:xfrm>
          <a:off x="156567" y="2039482"/>
          <a:ext cx="8830866" cy="321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89"/>
                <a:gridCol w="3169920"/>
                <a:gridCol w="2854857"/>
              </a:tblGrid>
              <a:tr h="476337"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プロジェクトの特徴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開発</a:t>
                      </a:r>
                      <a:r>
                        <a:rPr kumimoji="1" lang="ja-JP" altLang="en-US" sz="2000" smtClean="0"/>
                        <a:t>フローの特徴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該当する開発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54809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参加メンバが多い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複数のリポジトリを使用する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 smtClean="0"/>
                        <a:t>Aming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サイボウズフロー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矢吹研フロー①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矢吹研フロー②</a:t>
                      </a:r>
                      <a:endParaRPr kumimoji="1" lang="ja-JP" altLang="en-US" sz="2000" u="sng" dirty="0"/>
                    </a:p>
                  </a:txBody>
                  <a:tcPr/>
                </a:tc>
              </a:tr>
              <a:tr h="1190841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GitHub</a:t>
                      </a:r>
                      <a:r>
                        <a:rPr kumimoji="1" lang="ja-JP" altLang="en-US" sz="2000" smtClean="0"/>
                        <a:t>を今まで導入した</a:t>
                      </a:r>
                      <a:endParaRPr kumimoji="1" lang="en-US" altLang="ja-JP" sz="2000" smtClean="0"/>
                    </a:p>
                    <a:p>
                      <a:r>
                        <a:rPr kumimoji="1" lang="ja-JP" altLang="en-US" sz="2000" smtClean="0"/>
                        <a:t>経験が無いプロジェクト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使用するブランチが少ない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 smtClean="0"/>
                        <a:t>GitHub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日本</a:t>
                      </a:r>
                      <a:r>
                        <a:rPr kumimoji="1" lang="en-US" altLang="ja-JP" sz="2000" u="sng" dirty="0" smtClean="0"/>
                        <a:t>CAW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はてなブログフロー</a:t>
                      </a:r>
                      <a:endParaRPr kumimoji="1" lang="ja-JP" altLang="en-US" sz="20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6568" y="6581001"/>
            <a:ext cx="874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小野寺航己，バージョン管理システムを活用するソフトウェア開発の開発フロー，卒業論文，千葉工業大学，</a:t>
            </a:r>
            <a:r>
              <a:rPr lang="en-US" altLang="ja-JP" sz="1200" dirty="0"/>
              <a:t> p62 </a:t>
            </a:r>
            <a:r>
              <a:rPr lang="ja-JP" altLang="en-US" sz="1200" dirty="0"/>
              <a:t>，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より一部引用</a:t>
            </a:r>
            <a:endParaRPr kumimoji="1" lang="ja-JP" altLang="en-US" sz="1200" dirty="0"/>
          </a:p>
        </p:txBody>
      </p:sp>
      <p:sp>
        <p:nvSpPr>
          <p:cNvPr id="6" name="円形吹き出し 5"/>
          <p:cNvSpPr/>
          <p:nvPr/>
        </p:nvSpPr>
        <p:spPr>
          <a:xfrm>
            <a:off x="156568" y="3281264"/>
            <a:ext cx="4390101" cy="1384365"/>
          </a:xfrm>
          <a:prstGeom prst="wedgeEllipseCallout">
            <a:avLst>
              <a:gd name="adj1" fmla="val -28721"/>
              <a:gd name="adj2" fmla="val -73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定性的</a:t>
            </a:r>
            <a:endParaRPr kumimoji="1" lang="ja-JP" altLang="en-US" sz="3600" dirty="0"/>
          </a:p>
        </p:txBody>
      </p:sp>
      <p:sp>
        <p:nvSpPr>
          <p:cNvPr id="7" name="円形吹き出し 6"/>
          <p:cNvSpPr/>
          <p:nvPr/>
        </p:nvSpPr>
        <p:spPr>
          <a:xfrm>
            <a:off x="677047" y="4213357"/>
            <a:ext cx="5950907" cy="2367644"/>
          </a:xfrm>
          <a:prstGeom prst="wedgeEllipseCallout">
            <a:avLst>
              <a:gd name="adj1" fmla="val 42813"/>
              <a:gd name="adj2" fmla="val -439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つに決まっていない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864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9" name="コンテンツ プレースホルダー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9119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8092" y="3406373"/>
            <a:ext cx="31991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200" dirty="0" smtClean="0"/>
              <a:t>100</a:t>
            </a:r>
            <a:r>
              <a:rPr kumimoji="1" lang="ja-JP" altLang="en-US" sz="5200" dirty="0" smtClean="0"/>
              <a:t>人以上</a:t>
            </a:r>
            <a:endParaRPr kumimoji="1" lang="ja-JP" altLang="en-US" sz="5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56248" y="3406373"/>
            <a:ext cx="31991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200" dirty="0" smtClean="0"/>
              <a:t>100</a:t>
            </a:r>
            <a:r>
              <a:rPr kumimoji="1" lang="ja-JP" altLang="en-US" sz="5200" dirty="0" smtClean="0"/>
              <a:t>人未満</a:t>
            </a:r>
            <a:endParaRPr kumimoji="1" lang="ja-JP" altLang="en-US" sz="5200" dirty="0"/>
          </a:p>
        </p:txBody>
      </p:sp>
    </p:spTree>
    <p:extLst>
      <p:ext uri="{BB962C8B-B14F-4D97-AF65-F5344CB8AC3E}">
        <p14:creationId xmlns:p14="http://schemas.microsoft.com/office/powerpoint/2010/main" val="237455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9680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07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871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47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ja-JP" altLang="en-US" sz="3600" dirty="0" smtClean="0"/>
              <a:t>プロジェクトの開発フロー</a:t>
            </a:r>
            <a:endParaRPr lang="en-US" altLang="ja-JP" sz="3600" dirty="0" smtClean="0"/>
          </a:p>
          <a:p>
            <a:pPr lvl="0" rtl="0"/>
            <a:r>
              <a:rPr lang="ja-JP" altLang="en-US" sz="3600" dirty="0" smtClean="0"/>
              <a:t>プロジェクトの性質</a:t>
            </a:r>
            <a:endParaRPr lang="en-US" altLang="ja-JP" sz="3600" dirty="0" smtClean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人数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/>
              <a:t>言語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日数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行数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ファイル数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/>
              <a:t>バイト</a:t>
            </a:r>
            <a:r>
              <a:rPr lang="ja-JP" altLang="en-US" dirty="0" smtClean="0"/>
              <a:t>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636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調査結果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24</a:t>
            </a:r>
            <a:r>
              <a:rPr lang="ja-JP" altLang="en-US" dirty="0" smtClean="0"/>
              <a:t>件のプロジェクト</a:t>
            </a:r>
            <a:endParaRPr lang="en-US" altLang="ja-JP" dirty="0" smtClean="0"/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種類の開発フロー</a:t>
            </a:r>
            <a:endParaRPr lang="en-US" altLang="ja-JP" dirty="0" smtClean="0"/>
          </a:p>
          <a:p>
            <a:pPr marL="914400" lvl="1" indent="-514350"/>
            <a:r>
              <a:rPr lang="en-US" altLang="ja-JP"/>
              <a:t>GitHub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en-US" altLang="ja-JP"/>
              <a:t>Git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en-US" altLang="ja-JP"/>
              <a:t>GitLab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ja-JP" altLang="en-US"/>
              <a:t>はてなブログフロー</a:t>
            </a:r>
            <a:endParaRPr lang="en-US" altLang="ja-JP"/>
          </a:p>
          <a:p>
            <a:pPr marL="914400" lvl="1" indent="-514350"/>
            <a:r>
              <a:rPr lang="ja-JP" altLang="en-US"/>
              <a:t>日本</a:t>
            </a:r>
            <a:r>
              <a:rPr lang="en-US" altLang="ja-JP"/>
              <a:t>CAW</a:t>
            </a:r>
            <a:r>
              <a:rPr lang="ja-JP" altLang="en-US"/>
              <a:t>フロー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083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995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65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決定木分析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rtl="0"/>
            <a:r>
              <a:rPr lang="ja-JP" altLang="en-US" sz="3600" dirty="0" smtClean="0"/>
              <a:t>目的変数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開発フロー</a:t>
            </a:r>
            <a:endParaRPr lang="en-US" altLang="ja-JP" dirty="0" smtClean="0"/>
          </a:p>
          <a:p>
            <a:pPr lvl="2"/>
            <a:r>
              <a:rPr lang="en-US" altLang="ja-JP" dirty="0" err="1"/>
              <a:t>GitHub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 err="1"/>
              <a:t>GitLab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 smtClean="0"/>
              <a:t>フロー</a:t>
            </a:r>
            <a:endParaRPr lang="ja-JP" altLang="en-US" dirty="0"/>
          </a:p>
        </p:txBody>
      </p:sp>
      <p:sp>
        <p:nvSpPr>
          <p:cNvPr id="4" name="コンテンツ プレースホルダー 6"/>
          <p:cNvSpPr txBox="1">
            <a:spLocks/>
          </p:cNvSpPr>
          <p:nvPr/>
        </p:nvSpPr>
        <p:spPr>
          <a:xfrm>
            <a:off x="3966347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 smtClean="0"/>
              <a:t>説明変数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プロジェクトの性質</a:t>
            </a:r>
            <a:endParaRPr lang="en-US" altLang="ja-JP" dirty="0" smtClean="0"/>
          </a:p>
          <a:p>
            <a:pPr lvl="2">
              <a:lnSpc>
                <a:spcPct val="90000"/>
              </a:lnSpc>
            </a:pPr>
            <a:r>
              <a:rPr lang="ja-JP" altLang="en-US" dirty="0"/>
              <a:t>人数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言語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日数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行数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ファイル数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バイト数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en-US" altLang="ja-JP" u="sng" dirty="0" smtClean="0"/>
              <a:t>1</a:t>
            </a:r>
            <a:r>
              <a:rPr lang="ja-JP" altLang="en-US" u="sng" dirty="0" smtClean="0"/>
              <a:t>日あたりの行数</a:t>
            </a:r>
            <a:endParaRPr lang="en-US" altLang="ja-JP" u="sng" dirty="0" smtClean="0"/>
          </a:p>
          <a:p>
            <a:pPr lvl="2">
              <a:lnSpc>
                <a:spcPct val="90000"/>
              </a:lnSpc>
            </a:pPr>
            <a:r>
              <a:rPr lang="en-US" altLang="ja-JP" u="sng" dirty="0" smtClean="0"/>
              <a:t>1</a:t>
            </a:r>
            <a:r>
              <a:rPr lang="ja-JP" altLang="en-US" u="sng" dirty="0" smtClean="0"/>
              <a:t>人日あたりの行数</a:t>
            </a:r>
            <a:endParaRPr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162366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3295" y="182880"/>
            <a:ext cx="306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決定木分析結果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91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cxnSp>
        <p:nvCxnSpPr>
          <p:cNvPr id="3" name="カギ線コネクタ 2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2"/>
            <a:endCxn id="12" idx="0"/>
          </p:cNvCxnSpPr>
          <p:nvPr/>
        </p:nvCxnSpPr>
        <p:spPr>
          <a:xfrm rot="5400000">
            <a:off x="1060773" y="4810527"/>
            <a:ext cx="1125943" cy="1194707"/>
          </a:xfrm>
          <a:prstGeom prst="bentConnector3">
            <a:avLst>
              <a:gd name="adj1" fmla="val 50000"/>
            </a:avLst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63295" y="182880"/>
            <a:ext cx="320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決定木分析結果</a:t>
            </a:r>
          </a:p>
        </p:txBody>
      </p:sp>
    </p:spTree>
    <p:extLst>
      <p:ext uri="{BB962C8B-B14F-4D97-AF65-F5344CB8AC3E}">
        <p14:creationId xmlns:p14="http://schemas.microsoft.com/office/powerpoint/2010/main" val="21718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r>
              <a:rPr lang="ja-JP" altLang="en-US" dirty="0" smtClean="0"/>
              <a:t>フロー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161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602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3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決定</a:t>
            </a:r>
            <a:r>
              <a:rPr kumimoji="1" lang="ja-JP" altLang="en-US" dirty="0" smtClean="0"/>
              <a:t>木性能測定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000" dirty="0" smtClean="0"/>
              <a:t>目的</a:t>
            </a:r>
          </a:p>
          <a:p>
            <a:r>
              <a:rPr lang="ja-JP" altLang="en-US" sz="3600" dirty="0" smtClean="0"/>
              <a:t>精度と再現率を求める</a:t>
            </a:r>
            <a:endParaRPr lang="en-US" altLang="ja-JP" sz="3600" dirty="0" smtClean="0"/>
          </a:p>
          <a:p>
            <a:pPr lvl="1"/>
            <a:r>
              <a:rPr lang="ja-JP" altLang="en-US" sz="3200" dirty="0" smtClean="0"/>
              <a:t>平均</a:t>
            </a:r>
            <a:endParaRPr lang="en-US" altLang="ja-JP" sz="3200" dirty="0" smtClean="0"/>
          </a:p>
          <a:p>
            <a:pPr lvl="1"/>
            <a:r>
              <a:rPr lang="en-US" altLang="ja-JP" sz="3200" dirty="0" smtClean="0"/>
              <a:t>95%</a:t>
            </a:r>
            <a:r>
              <a:rPr lang="ja-JP" altLang="en-US" sz="3200" dirty="0" smtClean="0"/>
              <a:t>信頼区間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268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決定木</a:t>
            </a:r>
            <a:r>
              <a:rPr lang="ja-JP" altLang="en-US" dirty="0"/>
              <a:t>性能測定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457200" y="3071793"/>
            <a:ext cx="8229600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ja-JP" altLang="en-US" sz="3600" dirty="0" smtClean="0"/>
              <a:t>訓練データ</a:t>
            </a:r>
            <a:r>
              <a:rPr kumimoji="1" lang="en-US" altLang="ja-JP" sz="3600" dirty="0" smtClean="0"/>
              <a:t>   </a:t>
            </a:r>
            <a:r>
              <a:rPr kumimoji="1" lang="ja-JP" altLang="en-US" sz="3600" dirty="0" smtClean="0"/>
              <a:t>　　　テストデータ</a:t>
            </a:r>
            <a:endParaRPr kumimoji="1" lang="ja-JP" altLang="en-US" sz="3600" dirty="0"/>
          </a:p>
        </p:txBody>
      </p:sp>
      <p:sp>
        <p:nvSpPr>
          <p:cNvPr id="11" name="左中かっこ 10"/>
          <p:cNvSpPr/>
          <p:nvPr/>
        </p:nvSpPr>
        <p:spPr>
          <a:xfrm rot="16200000">
            <a:off x="3986640" y="1846198"/>
            <a:ext cx="620125" cy="76790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46608" y="599576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中かっこ 22"/>
          <p:cNvSpPr/>
          <p:nvPr/>
        </p:nvSpPr>
        <p:spPr>
          <a:xfrm rot="5400000">
            <a:off x="3154506" y="304957"/>
            <a:ext cx="620125" cy="4913548"/>
          </a:xfrm>
          <a:prstGeom prst="leftBrace">
            <a:avLst>
              <a:gd name="adj1" fmla="val 8333"/>
              <a:gd name="adj2" fmla="val 493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40587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16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766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訓練データで決定木作成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5345380" y="3071793"/>
            <a:ext cx="3341419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テストデータ</a:t>
            </a:r>
            <a:endParaRPr kumimoji="1" lang="ja-JP" altLang="en-US" sz="36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pic>
        <p:nvPicPr>
          <p:cNvPr id="12" name="図 11" descr="decisiontre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238364"/>
            <a:ext cx="3917353" cy="398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754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精度と再現率を測定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5345380" y="3071793"/>
            <a:ext cx="3341419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テストデータ</a:t>
            </a:r>
            <a:endParaRPr kumimoji="1" lang="ja-JP" altLang="en-US" sz="32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pic>
        <p:nvPicPr>
          <p:cNvPr id="12" name="図 11" descr="decisiontre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238364"/>
            <a:ext cx="3917353" cy="398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正方形/長方形 9"/>
          <p:cNvSpPr/>
          <p:nvPr/>
        </p:nvSpPr>
        <p:spPr>
          <a:xfrm>
            <a:off x="0" y="1417638"/>
            <a:ext cx="9144000" cy="5440362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48556" y="2794290"/>
            <a:ext cx="51291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ja-JP" altLang="en-US" sz="5400" dirty="0" smtClean="0"/>
              <a:t>精度：</a:t>
            </a:r>
            <a:r>
              <a:rPr lang="en-US" altLang="ja-JP" sz="5400" dirty="0" smtClean="0"/>
              <a:t>50%</a:t>
            </a:r>
          </a:p>
          <a:p>
            <a:pPr marL="685800" indent="-685800">
              <a:buFont typeface="Arial"/>
              <a:buChar char="•"/>
            </a:pPr>
            <a:r>
              <a:rPr kumimoji="1" lang="ja-JP" altLang="en-US" sz="5400" dirty="0" smtClean="0"/>
              <a:t>再現率</a:t>
            </a:r>
            <a:r>
              <a:rPr lang="ja-JP" altLang="en-US" sz="5400" dirty="0" smtClean="0"/>
              <a:t>：</a:t>
            </a:r>
            <a:r>
              <a:rPr lang="en-US" altLang="ja-JP" sz="5400" dirty="0" smtClean="0"/>
              <a:t>45%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1838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14862" y="3086561"/>
            <a:ext cx="2654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smtClean="0"/>
              <a:t>×10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542"/>
            <a:ext cx="5079590" cy="30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決定木性能測定結果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ja-JP" altLang="en-US" sz="4400" dirty="0" smtClean="0"/>
              <a:t>精度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平均：</a:t>
            </a:r>
            <a:r>
              <a:rPr lang="en-US" altLang="ja-JP" sz="4400" dirty="0"/>
              <a:t>38</a:t>
            </a:r>
            <a:r>
              <a:rPr lang="en-US" altLang="ja-JP" sz="3600" dirty="0"/>
              <a:t>%</a:t>
            </a:r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信頼区間：</a:t>
            </a:r>
            <a:r>
              <a:rPr lang="en-US" altLang="ja-JP" sz="4400" dirty="0"/>
              <a:t>33</a:t>
            </a:r>
            <a:r>
              <a:rPr lang="en-US" altLang="ja-JP" sz="3600" dirty="0"/>
              <a:t>〜</a:t>
            </a:r>
            <a:r>
              <a:rPr lang="en-US" altLang="ja-JP" sz="4400" dirty="0"/>
              <a:t>42</a:t>
            </a:r>
            <a:r>
              <a:rPr lang="ja-JP" altLang="en-US" sz="3600" dirty="0" smtClean="0"/>
              <a:t>％</a:t>
            </a:r>
            <a:endParaRPr lang="en-US" altLang="ja-JP" sz="4400" dirty="0" smtClean="0"/>
          </a:p>
          <a:p>
            <a:pPr>
              <a:lnSpc>
                <a:spcPct val="120000"/>
              </a:lnSpc>
            </a:pPr>
            <a:r>
              <a:rPr lang="ja-JP" altLang="en-US" sz="4400" dirty="0" smtClean="0"/>
              <a:t>再現率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平均：</a:t>
            </a:r>
            <a:r>
              <a:rPr lang="en-US" altLang="ja-JP" sz="4400" dirty="0" smtClean="0"/>
              <a:t>46</a:t>
            </a:r>
            <a:r>
              <a:rPr lang="ja-JP" altLang="en-US" sz="3600" dirty="0" smtClean="0"/>
              <a:t>％</a:t>
            </a:r>
            <a:endParaRPr lang="en-US" altLang="ja-JP" sz="36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信頼区間：</a:t>
            </a:r>
            <a:r>
              <a:rPr lang="en-US" altLang="ja-JP" sz="4400" dirty="0" smtClean="0"/>
              <a:t>41</a:t>
            </a:r>
            <a:r>
              <a:rPr lang="en-US" altLang="ja-JP" sz="3600" dirty="0" smtClean="0"/>
              <a:t>〜</a:t>
            </a:r>
            <a:r>
              <a:rPr lang="en-US" altLang="ja-JP" sz="4400" dirty="0" smtClean="0"/>
              <a:t>51</a:t>
            </a:r>
            <a:r>
              <a:rPr lang="ja-JP" altLang="en-US" sz="3600" dirty="0" smtClean="0"/>
              <a:t>％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27488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結果振り返り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8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3295" y="182880"/>
            <a:ext cx="306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決定木分析結果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6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決定木性能測定結果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ja-JP" altLang="en-US" sz="4400" dirty="0" smtClean="0"/>
              <a:t>精度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平均：</a:t>
            </a:r>
            <a:r>
              <a:rPr lang="en-US" altLang="ja-JP" sz="4400" dirty="0"/>
              <a:t>38</a:t>
            </a:r>
            <a:r>
              <a:rPr lang="en-US" altLang="ja-JP" sz="3600" dirty="0"/>
              <a:t>%</a:t>
            </a:r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信頼区間：</a:t>
            </a:r>
            <a:r>
              <a:rPr lang="en-US" altLang="ja-JP" sz="4400" dirty="0"/>
              <a:t>33</a:t>
            </a:r>
            <a:r>
              <a:rPr lang="en-US" altLang="ja-JP" sz="3600" dirty="0"/>
              <a:t>〜</a:t>
            </a:r>
            <a:r>
              <a:rPr lang="en-US" altLang="ja-JP" sz="4400" dirty="0"/>
              <a:t>42</a:t>
            </a:r>
            <a:r>
              <a:rPr lang="ja-JP" altLang="en-US" sz="3600" dirty="0" smtClean="0"/>
              <a:t>％</a:t>
            </a:r>
            <a:endParaRPr lang="en-US" altLang="ja-JP" sz="4400" dirty="0" smtClean="0"/>
          </a:p>
          <a:p>
            <a:pPr>
              <a:lnSpc>
                <a:spcPct val="120000"/>
              </a:lnSpc>
            </a:pPr>
            <a:r>
              <a:rPr lang="ja-JP" altLang="en-US" sz="4400" dirty="0" smtClean="0"/>
              <a:t>再現率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平均：</a:t>
            </a:r>
            <a:r>
              <a:rPr lang="en-US" altLang="ja-JP" sz="4400" dirty="0" smtClean="0"/>
              <a:t>46</a:t>
            </a:r>
            <a:r>
              <a:rPr lang="ja-JP" altLang="en-US" sz="3600" dirty="0" smtClean="0"/>
              <a:t>％</a:t>
            </a:r>
            <a:endParaRPr lang="en-US" altLang="ja-JP" sz="36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信頼区間：</a:t>
            </a:r>
            <a:r>
              <a:rPr lang="en-US" altLang="ja-JP" sz="4400" dirty="0" smtClean="0"/>
              <a:t>41</a:t>
            </a:r>
            <a:r>
              <a:rPr lang="en-US" altLang="ja-JP" sz="3600" dirty="0" smtClean="0"/>
              <a:t>〜</a:t>
            </a:r>
            <a:r>
              <a:rPr lang="en-US" altLang="ja-JP" sz="4400" dirty="0" smtClean="0"/>
              <a:t>51</a:t>
            </a:r>
            <a:r>
              <a:rPr lang="ja-JP" altLang="en-US" sz="3600" dirty="0" smtClean="0"/>
              <a:t>％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1774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GitHub</a:t>
            </a:r>
            <a:r>
              <a:rPr lang="ja-JP" altLang="en-US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009467" cy="4525963"/>
          </a:xfrm>
        </p:spPr>
        <p:txBody>
          <a:bodyPr/>
          <a:lstStyle/>
          <a:p>
            <a:r>
              <a:rPr kumimoji="1" lang="ja-JP" altLang="en-US" dirty="0" smtClean="0"/>
              <a:t>ソフトウェア開発を支援する機能を提供</a:t>
            </a:r>
            <a:r>
              <a:rPr kumimoji="1" lang="ja-JP" altLang="en-US" dirty="0" smtClean="0"/>
              <a:t>する</a:t>
            </a:r>
            <a:r>
              <a:rPr kumimoji="1" lang="ja-JP" altLang="en-US" dirty="0" smtClean="0"/>
              <a:t>ウェブ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機能例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リポジトリ　ファイルの</a:t>
            </a:r>
            <a:r>
              <a:rPr lang="ja-JP" altLang="en-US" dirty="0" smtClean="0"/>
              <a:t>置き場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バージョン管理</a:t>
            </a:r>
            <a:r>
              <a:rPr lang="ja-JP" altLang="en-US" dirty="0"/>
              <a:t>　</a:t>
            </a:r>
            <a:r>
              <a:rPr lang="ja-JP" altLang="en-US" dirty="0" smtClean="0"/>
              <a:t>変更履歴を管理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</a:t>
            </a:r>
            <a:r>
              <a:rPr kumimoji="1" lang="en-US" altLang="ja-JP" dirty="0" smtClean="0"/>
              <a:t>ranch</a:t>
            </a:r>
            <a:r>
              <a:rPr lang="ja-JP" altLang="en-US" dirty="0"/>
              <a:t>　</a:t>
            </a:r>
            <a:r>
              <a:rPr kumimoji="1" lang="ja-JP" altLang="en-US" dirty="0" smtClean="0"/>
              <a:t>履歴を分岐</a:t>
            </a:r>
            <a:r>
              <a:rPr lang="ja-JP" altLang="en-US" dirty="0" smtClean="0"/>
              <a:t>して記録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77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406640" cy="4525963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上のデータを用いて、選択基準を求められる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/>
              <a:t>日あたりの行数により</a:t>
            </a:r>
            <a:r>
              <a:rPr lang="ja-JP" altLang="en-US" dirty="0" smtClean="0"/>
              <a:t>分類されたため、プロジェクトの生産性に注目し、指標を増やせば、性能向上が可能だろう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14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4525963"/>
          </a:xfrm>
        </p:spPr>
        <p:txBody>
          <a:bodyPr>
            <a:noAutofit/>
          </a:bodyPr>
          <a:lstStyle/>
          <a:p>
            <a:r>
              <a:rPr lang="ja-JP" altLang="en-US"/>
              <a:t>開発フローの選択基準を求めた</a:t>
            </a:r>
            <a:endParaRPr lang="en-US" altLang="ja-JP"/>
          </a:p>
          <a:p>
            <a:endParaRPr lang="en-US" altLang="ja-JP" smtClean="0"/>
          </a:p>
          <a:p>
            <a:r>
              <a:rPr lang="ja-JP" altLang="en-US"/>
              <a:t>発展させれば</a:t>
            </a:r>
            <a:r>
              <a:rPr lang="ja-JP" altLang="en-US" smtClean="0"/>
              <a:t>、フロー</a:t>
            </a:r>
            <a:r>
              <a:rPr lang="ja-JP" altLang="en-US"/>
              <a:t>を選択する補助が</a:t>
            </a:r>
            <a:r>
              <a:rPr lang="ja-JP" altLang="en-US" smtClean="0"/>
              <a:t>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88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フローとは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フローとは</a:t>
            </a:r>
            <a:r>
              <a:rPr lang="ja-JP" altLang="en-US" dirty="0" smtClean="0"/>
              <a:t>、手順のこと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フローを決める目的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生産性を</a:t>
            </a:r>
            <a:r>
              <a:rPr kumimoji="1" lang="ja-JP" altLang="en-US" dirty="0" smtClean="0"/>
              <a:t>あげる</a:t>
            </a:r>
            <a:r>
              <a:rPr kumimoji="1" lang="ja-JP" altLang="en-US" dirty="0" smtClean="0"/>
              <a:t>ため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管理者が意図しない、不用意な変更を防ぐ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今、</a:t>
            </a:r>
            <a:r>
              <a:rPr kumimoji="1" lang="ja-JP" altLang="en-US" dirty="0" smtClean="0"/>
              <a:t>どのような</a:t>
            </a:r>
            <a:r>
              <a:rPr lang="ja-JP" altLang="en-US" dirty="0" smtClean="0"/>
              <a:t>作業</a:t>
            </a:r>
            <a:r>
              <a:rPr kumimoji="1" lang="ja-JP" altLang="en-US" dirty="0" smtClean="0"/>
              <a:t>をしているか明らかにする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027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先行研究背景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5641261" cy="452596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を用いた開発フロー</a:t>
            </a:r>
            <a:r>
              <a:rPr lang="ja-JP" altLang="en-US" dirty="0" smtClean="0"/>
              <a:t>はどんな</a:t>
            </a:r>
            <a:r>
              <a:rPr lang="ja-JP" altLang="en-US" dirty="0"/>
              <a:t>ものがある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を用いた開発</a:t>
            </a:r>
            <a:r>
              <a:rPr lang="ja-JP" altLang="en-US" dirty="0" smtClean="0"/>
              <a:t>フローをどうやって選ぶ？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100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/>
              <a:t>Git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GitHub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GitLab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はてなブログフロー</a:t>
            </a:r>
            <a:endParaRPr lang="en-US" altLang="ja-JP"/>
          </a:p>
          <a:p>
            <a:r>
              <a:rPr lang="ja-JP" altLang="en-US"/>
              <a:t>日本</a:t>
            </a:r>
            <a:r>
              <a:rPr lang="en-US" altLang="ja-JP"/>
              <a:t>CAW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ラクスルフロー</a:t>
            </a:r>
            <a:endParaRPr lang="en-US" altLang="ja-JP"/>
          </a:p>
          <a:p>
            <a:r>
              <a:rPr lang="ja-JP" altLang="en-US"/>
              <a:t>キャスレーフロー</a:t>
            </a:r>
            <a:endParaRPr lang="en-US" altLang="ja-JP"/>
          </a:p>
          <a:p>
            <a:r>
              <a:rPr lang="en-US" altLang="ja-JP"/>
              <a:t>Aming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LINE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サイボウズフロー</a:t>
            </a:r>
            <a:endParaRPr lang="en-US" altLang="ja-JP"/>
          </a:p>
          <a:p>
            <a:r>
              <a:rPr lang="ja-JP" altLang="en-US"/>
              <a:t>フィヨルドフロー</a:t>
            </a:r>
            <a:endParaRPr lang="en-US" altLang="ja-JP"/>
          </a:p>
          <a:p>
            <a:r>
              <a:rPr lang="ja-JP" altLang="en-US"/>
              <a:t>イストフロー</a:t>
            </a:r>
            <a:endParaRPr lang="en-US" altLang="ja-JP"/>
          </a:p>
          <a:p>
            <a:r>
              <a:rPr lang="ja-JP" altLang="en-US"/>
              <a:t>矢吹研フロー①</a:t>
            </a:r>
            <a:endParaRPr lang="en-US" altLang="ja-JP"/>
          </a:p>
          <a:p>
            <a:r>
              <a:rPr lang="ja-JP" altLang="en-US"/>
              <a:t>矢吹研フロー②</a:t>
            </a:r>
            <a:endParaRPr lang="en-US" altLang="ja-JP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889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9598622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smtClean="0">
                <a:solidFill>
                  <a:schemeClr val="accent2"/>
                </a:solidFill>
              </a:rPr>
              <a:t>Git</a:t>
            </a:r>
            <a:r>
              <a:rPr kumimoji="1" lang="ja-JP" altLang="en-US" smtClean="0">
                <a:solidFill>
                  <a:schemeClr val="accent2"/>
                </a:solidFill>
              </a:rPr>
              <a:t>フロー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r>
              <a:rPr kumimoji="1" lang="en-US" altLang="ja-JP" smtClean="0"/>
              <a:t>GitHub</a:t>
            </a:r>
            <a:r>
              <a:rPr kumimoji="1" lang="ja-JP" altLang="en-US" smtClean="0"/>
              <a:t>フロー</a:t>
            </a:r>
            <a:endParaRPr kumimoji="1" lang="en-US" altLang="ja-JP" dirty="0" smtClean="0"/>
          </a:p>
          <a:p>
            <a:r>
              <a:rPr lang="en-US" altLang="ja-JP" dirty="0" err="1" smtClean="0"/>
              <a:t>GitLab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はてなブログフロー</a:t>
            </a:r>
            <a:endParaRPr lang="en-US" altLang="ja-JP" dirty="0" smtClean="0"/>
          </a:p>
          <a:p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/>
              <a:t>ラクスルフロー</a:t>
            </a:r>
            <a:endParaRPr lang="en-US" altLang="ja-JP" dirty="0"/>
          </a:p>
          <a:p>
            <a:r>
              <a:rPr lang="ja-JP" altLang="en-US" dirty="0" smtClean="0"/>
              <a:t>キャスレーフロー</a:t>
            </a:r>
            <a:endParaRPr lang="en-US" altLang="ja-JP" dirty="0" smtClean="0"/>
          </a:p>
          <a:p>
            <a:r>
              <a:rPr lang="en-US" altLang="ja-JP" dirty="0" err="1" smtClean="0"/>
              <a:t>Aming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 smtClean="0"/>
              <a:t>サイボウズフロー</a:t>
            </a:r>
            <a:endParaRPr lang="en-US" altLang="ja-JP" dirty="0" smtClean="0"/>
          </a:p>
          <a:p>
            <a:r>
              <a:rPr lang="ja-JP" altLang="en-US" dirty="0" smtClean="0"/>
              <a:t>フィヨルドフロー</a:t>
            </a:r>
            <a:endParaRPr lang="en-US" altLang="ja-JP" dirty="0" smtClean="0"/>
          </a:p>
          <a:p>
            <a:r>
              <a:rPr lang="ja-JP" altLang="en-US" dirty="0" smtClean="0"/>
              <a:t>イストフロー</a:t>
            </a:r>
            <a:endParaRPr lang="en-US" altLang="ja-JP" dirty="0" smtClean="0"/>
          </a:p>
          <a:p>
            <a:r>
              <a:rPr lang="ja-JP" altLang="en-US" dirty="0" smtClean="0"/>
              <a:t>矢吹研フロー①</a:t>
            </a:r>
            <a:endParaRPr lang="en-US" altLang="ja-JP" dirty="0" smtClean="0"/>
          </a:p>
          <a:p>
            <a:r>
              <a:rPr lang="ja-JP" altLang="en-US" dirty="0" smtClean="0"/>
              <a:t>矢吹研フロー②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255264" y="1600200"/>
            <a:ext cx="57698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solidFill>
                  <a:schemeClr val="accent2"/>
                </a:solidFill>
              </a:rPr>
              <a:t>Git</a:t>
            </a:r>
            <a:r>
              <a:rPr lang="ja-JP" altLang="en-US" smtClean="0">
                <a:solidFill>
                  <a:schemeClr val="accent2"/>
                </a:solidFill>
              </a:rPr>
              <a:t>フロー</a:t>
            </a:r>
            <a:endParaRPr lang="en-US" altLang="ja-JP" smtClean="0">
              <a:solidFill>
                <a:schemeClr val="accent2"/>
              </a:solidFill>
            </a:endParaRPr>
          </a:p>
          <a:p>
            <a:endParaRPr lang="en-US" altLang="ja-JP" smtClean="0"/>
          </a:p>
        </p:txBody>
      </p:sp>
      <p:sp>
        <p:nvSpPr>
          <p:cNvPr id="7" name="右矢印 6"/>
          <p:cNvSpPr/>
          <p:nvPr/>
        </p:nvSpPr>
        <p:spPr>
          <a:xfrm>
            <a:off x="5010912" y="2250265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010912" y="3179904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5010912" y="4106178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010912" y="5032451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010912" y="5963658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/>
          <p:cNvSpPr/>
          <p:nvPr/>
        </p:nvSpPr>
        <p:spPr>
          <a:xfrm>
            <a:off x="3389376" y="2157984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メイン</a:t>
            </a:r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3389376" y="3087623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開発用</a:t>
            </a:r>
            <a:endParaRPr lang="ja-JP" altLang="en-US" sz="280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3389376" y="4013897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作業用</a:t>
            </a:r>
            <a:endParaRPr lang="ja-JP" altLang="en-US" sz="280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3389376" y="4940170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修正用</a:t>
            </a:r>
            <a:endParaRPr lang="ja-JP" altLang="en-US" sz="2800"/>
          </a:p>
        </p:txBody>
      </p:sp>
      <p:sp>
        <p:nvSpPr>
          <p:cNvPr id="26" name="フローチャート: 代替処理 25"/>
          <p:cNvSpPr/>
          <p:nvPr/>
        </p:nvSpPr>
        <p:spPr>
          <a:xfrm>
            <a:off x="3389376" y="5871377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リリース用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17877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9598622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smtClean="0"/>
              <a:t>Git</a:t>
            </a:r>
            <a:r>
              <a:rPr kumimoji="1" lang="ja-JP" altLang="en-US" smtClean="0"/>
              <a:t>フロー</a:t>
            </a:r>
            <a:endParaRPr kumimoji="1" lang="en-US" altLang="ja-JP" dirty="0" smtClean="0"/>
          </a:p>
          <a:p>
            <a:r>
              <a:rPr kumimoji="1" lang="en-US" altLang="ja-JP" smtClean="0">
                <a:solidFill>
                  <a:schemeClr val="accent2"/>
                </a:solidFill>
              </a:rPr>
              <a:t>GitHub</a:t>
            </a:r>
            <a:r>
              <a:rPr kumimoji="1" lang="ja-JP" altLang="en-US" smtClean="0">
                <a:solidFill>
                  <a:schemeClr val="accent2"/>
                </a:solidFill>
              </a:rPr>
              <a:t>フロー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r>
              <a:rPr lang="en-US" altLang="ja-JP" dirty="0" err="1" smtClean="0"/>
              <a:t>GitLab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はてなブログフロー</a:t>
            </a:r>
            <a:endParaRPr lang="en-US" altLang="ja-JP" dirty="0" smtClean="0"/>
          </a:p>
          <a:p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/>
              <a:t>ラクスルフロー</a:t>
            </a:r>
            <a:endParaRPr lang="en-US" altLang="ja-JP" dirty="0"/>
          </a:p>
          <a:p>
            <a:r>
              <a:rPr lang="ja-JP" altLang="en-US" dirty="0" smtClean="0"/>
              <a:t>キャスレーフロー</a:t>
            </a:r>
            <a:endParaRPr lang="en-US" altLang="ja-JP" dirty="0" smtClean="0"/>
          </a:p>
          <a:p>
            <a:r>
              <a:rPr lang="en-US" altLang="ja-JP" dirty="0" err="1" smtClean="0"/>
              <a:t>Aming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 smtClean="0"/>
              <a:t>サイボウズフロー</a:t>
            </a:r>
            <a:endParaRPr lang="en-US" altLang="ja-JP" dirty="0" smtClean="0"/>
          </a:p>
          <a:p>
            <a:r>
              <a:rPr lang="ja-JP" altLang="en-US" dirty="0" smtClean="0"/>
              <a:t>フィヨルドフロー</a:t>
            </a:r>
            <a:endParaRPr lang="en-US" altLang="ja-JP" dirty="0" smtClean="0"/>
          </a:p>
          <a:p>
            <a:r>
              <a:rPr lang="ja-JP" altLang="en-US" dirty="0" smtClean="0"/>
              <a:t>イストフロー</a:t>
            </a:r>
            <a:endParaRPr lang="en-US" altLang="ja-JP" dirty="0" smtClean="0"/>
          </a:p>
          <a:p>
            <a:r>
              <a:rPr lang="ja-JP" altLang="en-US" dirty="0" smtClean="0"/>
              <a:t>矢吹研フロー①</a:t>
            </a:r>
            <a:endParaRPr lang="en-US" altLang="ja-JP" dirty="0" smtClean="0"/>
          </a:p>
          <a:p>
            <a:r>
              <a:rPr lang="ja-JP" altLang="en-US" dirty="0" smtClean="0"/>
              <a:t>矢吹研フロー②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255264" y="1600200"/>
            <a:ext cx="57698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solidFill>
                  <a:schemeClr val="accent2"/>
                </a:solidFill>
              </a:rPr>
              <a:t>GitHub</a:t>
            </a:r>
            <a:r>
              <a:rPr lang="ja-JP" altLang="en-US" smtClean="0">
                <a:solidFill>
                  <a:schemeClr val="accent2"/>
                </a:solidFill>
              </a:rPr>
              <a:t>フロー</a:t>
            </a:r>
            <a:endParaRPr lang="en-US" altLang="ja-JP" smtClean="0">
              <a:solidFill>
                <a:schemeClr val="accent2"/>
              </a:solidFill>
            </a:endParaRPr>
          </a:p>
          <a:p>
            <a:endParaRPr lang="en-US" altLang="ja-JP" smtClean="0"/>
          </a:p>
        </p:txBody>
      </p:sp>
      <p:sp>
        <p:nvSpPr>
          <p:cNvPr id="7" name="右矢印 6"/>
          <p:cNvSpPr/>
          <p:nvPr/>
        </p:nvSpPr>
        <p:spPr>
          <a:xfrm>
            <a:off x="5010912" y="2250265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010912" y="3179904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/>
          <p:cNvSpPr/>
          <p:nvPr/>
        </p:nvSpPr>
        <p:spPr>
          <a:xfrm>
            <a:off x="3389376" y="2157984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メイン</a:t>
            </a:r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3389376" y="3087623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開発用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86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どう</a:t>
            </a:r>
            <a:r>
              <a:rPr lang="ja-JP" altLang="en-US"/>
              <a:t>やって選ぶ？</a:t>
            </a:r>
            <a:endParaRPr lang="en-US" altLang="ja-JP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57290"/>
              </p:ext>
            </p:extLst>
          </p:nvPr>
        </p:nvGraphicFramePr>
        <p:xfrm>
          <a:off x="156567" y="2039482"/>
          <a:ext cx="8830866" cy="321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89"/>
                <a:gridCol w="3169920"/>
                <a:gridCol w="2854857"/>
              </a:tblGrid>
              <a:tr h="476337"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プロジェクトの特徴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開発</a:t>
                      </a:r>
                      <a:r>
                        <a:rPr kumimoji="1" lang="ja-JP" altLang="en-US" sz="2000" smtClean="0"/>
                        <a:t>フローの特徴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該当する開発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54809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参加メンバが多い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複数のリポジトリを使用する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Aming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サイボウズフロー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矢吹研フロー①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矢吹研フロー②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190841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GitHub</a:t>
                      </a:r>
                      <a:r>
                        <a:rPr kumimoji="1" lang="ja-JP" altLang="en-US" sz="2000" smtClean="0"/>
                        <a:t>を今まで導入した</a:t>
                      </a:r>
                      <a:endParaRPr kumimoji="1" lang="en-US" altLang="ja-JP" sz="2000" smtClean="0"/>
                    </a:p>
                    <a:p>
                      <a:r>
                        <a:rPr kumimoji="1" lang="ja-JP" altLang="en-US" sz="2000" smtClean="0"/>
                        <a:t>経験が無いプロジェクト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使用するブランチが少ない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GitHub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日本</a:t>
                      </a:r>
                      <a:r>
                        <a:rPr kumimoji="1" lang="en-US" altLang="ja-JP" sz="2000" dirty="0" smtClean="0"/>
                        <a:t>CAW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はてなブログフロー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6568" y="6581001"/>
            <a:ext cx="874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小野寺航己，バージョン管理システムを活用するソフトウェア開発の開発フロー，卒業論文，千葉工業大学，</a:t>
            </a:r>
            <a:r>
              <a:rPr lang="en-US" altLang="ja-JP" sz="1200" dirty="0"/>
              <a:t> p62 </a:t>
            </a:r>
            <a:r>
              <a:rPr lang="ja-JP" altLang="en-US" sz="1200" dirty="0"/>
              <a:t>，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より一部引用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44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831</Words>
  <Application>Microsoft Macintosh PowerPoint</Application>
  <PresentationFormat>画面に合わせる (4:3)</PresentationFormat>
  <Paragraphs>302</Paragraphs>
  <Slides>31</Slides>
  <Notes>25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ホワイト</vt:lpstr>
      <vt:lpstr>GitHub上の ソフトウェア開発のための フロー推薦手法</vt:lpstr>
      <vt:lpstr>はじめに</vt:lpstr>
      <vt:lpstr>GitHubとは</vt:lpstr>
      <vt:lpstr>フローとは</vt:lpstr>
      <vt:lpstr>先行研究背景</vt:lpstr>
      <vt:lpstr>GitHubを用いた開発フローは どんなものがある？</vt:lpstr>
      <vt:lpstr>GitHubを用いた開発フローは どんなものがある？</vt:lpstr>
      <vt:lpstr>GitHubを用いた開発フローは どんなものがある？</vt:lpstr>
      <vt:lpstr>GitHubを用いた開発フローを どうやって選ぶ？</vt:lpstr>
      <vt:lpstr>問題定義</vt:lpstr>
      <vt:lpstr>本研究の目標</vt:lpstr>
      <vt:lpstr>研究手法</vt:lpstr>
      <vt:lpstr>研究手法</vt:lpstr>
      <vt:lpstr>調査</vt:lpstr>
      <vt:lpstr>調査結果</vt:lpstr>
      <vt:lpstr>研究手法</vt:lpstr>
      <vt:lpstr>決定木分析</vt:lpstr>
      <vt:lpstr>PowerPoint プレゼンテーション</vt:lpstr>
      <vt:lpstr>PowerPoint プレゼンテーション</vt:lpstr>
      <vt:lpstr>研究手法</vt:lpstr>
      <vt:lpstr>決定木性能測定</vt:lpstr>
      <vt:lpstr>決定木性能測定手法</vt:lpstr>
      <vt:lpstr>訓練データで決定木作成</vt:lpstr>
      <vt:lpstr>精度と再現率を測定</vt:lpstr>
      <vt:lpstr>10回繰り返す</vt:lpstr>
      <vt:lpstr>決定木性能測定結果</vt:lpstr>
      <vt:lpstr>結果振り返り</vt:lpstr>
      <vt:lpstr>PowerPoint プレゼンテーション</vt:lpstr>
      <vt:lpstr>決定木性能測定結果</vt:lpstr>
      <vt:lpstr>考察</vt:lpstr>
      <vt:lpstr>結論</vt:lpstr>
    </vt:vector>
  </TitlesOfParts>
  <Company>千葉工業大学社会システム科学部プロジェクトマネジメント学科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発表題目 名前 所属</dc:title>
  <dc:creator>若月 純</dc:creator>
  <cp:lastModifiedBy>若月 純</cp:lastModifiedBy>
  <cp:revision>786</cp:revision>
  <dcterms:created xsi:type="dcterms:W3CDTF">2016-01-18T02:25:25Z</dcterms:created>
  <dcterms:modified xsi:type="dcterms:W3CDTF">2016-02-05T13:24:04Z</dcterms:modified>
</cp:coreProperties>
</file>