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  <a:srgbClr val="00D7D2"/>
    <a:srgbClr val="339966"/>
    <a:srgbClr val="009999"/>
    <a:srgbClr val="00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7" d="100"/>
          <a:sy n="27" d="100"/>
        </p:scale>
        <p:origin x="2904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2682" y="19307540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パターン化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によ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る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40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4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8113" y="15258444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0" y="451588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0" y="14228939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17" y="18742017"/>
            <a:ext cx="9217718" cy="4750898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9" y="4614001"/>
            <a:ext cx="20889306" cy="72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84</Words>
  <Application>Microsoft Office PowerPoint</Application>
  <PresentationFormat>ユーザー設定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123</cp:revision>
  <cp:lastPrinted>2015-12-17T00:10:01Z</cp:lastPrinted>
  <dcterms:created xsi:type="dcterms:W3CDTF">2012-09-17T17:26:59Z</dcterms:created>
  <dcterms:modified xsi:type="dcterms:W3CDTF">2015-12-17T00:11:51Z</dcterms:modified>
</cp:coreProperties>
</file>