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1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30" y="21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正方形/長方形 1028"/>
          <p:cNvSpPr/>
          <p:nvPr/>
        </p:nvSpPr>
        <p:spPr>
          <a:xfrm>
            <a:off x="2130979" y="21432746"/>
            <a:ext cx="13087642" cy="76944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130979" y="18879590"/>
            <a:ext cx="18882062" cy="707886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130979" y="11982677"/>
            <a:ext cx="4262819" cy="64633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230830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「プロジェクトマネジメントを学ぶ」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ゲーム</a:t>
            </a:r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開発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7039952" y="5867740"/>
            <a:ext cx="5669672" cy="3295583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57017" y="6855655"/>
            <a:ext cx="437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6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3835353" cy="24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6211143" y="7844928"/>
            <a:ext cx="3264408" cy="30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8489375" y="8799655"/>
            <a:ext cx="7383406" cy="3207473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 rot="20916597">
            <a:off x="10697428" y="97151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28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20737709">
            <a:off x="9752924" y="1048846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20108539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7596632" y="28605020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赤</a:t>
            </a:r>
            <a:r>
              <a:rPr kumimoji="1" lang="ja-JP" altLang="en-US" sz="3600" dirty="0" smtClean="0">
                <a:latin typeface="+mj-ea"/>
                <a:ea typeface="+mj-ea"/>
              </a:rPr>
              <a:t>：トランプ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水色</a:t>
            </a:r>
            <a:r>
              <a:rPr lang="ja-JP" altLang="en-US" sz="3600" dirty="0" smtClean="0">
                <a:latin typeface="+mj-ea"/>
                <a:ea typeface="+mj-ea"/>
              </a:rPr>
              <a:t>：ドミニオン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FF9933"/>
                </a:solidFill>
                <a:latin typeface="+mj-ea"/>
                <a:ea typeface="+mj-ea"/>
              </a:rPr>
              <a:t>橙</a:t>
            </a:r>
            <a:r>
              <a:rPr lang="ja-JP" altLang="en-US" sz="3600" dirty="0" smtClean="0">
                <a:latin typeface="+mj-ea"/>
                <a:ea typeface="+mj-ea"/>
              </a:rPr>
              <a:t>：人生ゲーム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solidFill>
                  <a:srgbClr val="92D050"/>
                </a:solidFill>
                <a:latin typeface="+mj-ea"/>
                <a:ea typeface="+mj-ea"/>
              </a:rPr>
              <a:t>緑</a:t>
            </a:r>
            <a:r>
              <a:rPr kumimoji="1" lang="ja-JP" altLang="en-US" sz="3600" dirty="0" smtClean="0">
                <a:latin typeface="+mj-ea"/>
                <a:ea typeface="+mj-ea"/>
              </a:rPr>
              <a:t>：カタン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0979" y="11982677"/>
            <a:ext cx="19112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マネジメントゲーム・・・</a:t>
            </a:r>
            <a:r>
              <a:rPr lang="ja-JP" altLang="ja-JP" sz="3600" dirty="0">
                <a:latin typeface="Adobe Heiti Std R" pitchFamily="34" charset="-128"/>
                <a:ea typeface="Adobe Heiti Std R" pitchFamily="34" charset="-128"/>
              </a:rPr>
              <a:t>従業員教育を目的として開発された経営シミュレーションゲーム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4" name="屈折矢印 23"/>
          <p:cNvSpPr/>
          <p:nvPr/>
        </p:nvSpPr>
        <p:spPr>
          <a:xfrm rot="5400000">
            <a:off x="3829239" y="12232964"/>
            <a:ext cx="1368152" cy="216024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93435" y="13350829"/>
            <a:ext cx="1541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実際に企業で使われているマネジメントゲームを学生用に応用できないか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6" name="Picture 2" descr="C:\Users\akamatsu\Desktop\mgban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815">
            <a:off x="15871807" y="14685864"/>
            <a:ext cx="3943080" cy="25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kamatsu\Desktop\困った顔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37" y="14851955"/>
            <a:ext cx="43434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雲形吹き出し 27"/>
          <p:cNvSpPr/>
          <p:nvPr/>
        </p:nvSpPr>
        <p:spPr>
          <a:xfrm>
            <a:off x="7599093" y="14280333"/>
            <a:ext cx="6132336" cy="2197591"/>
          </a:xfrm>
          <a:prstGeom prst="cloudCallout">
            <a:avLst>
              <a:gd name="adj1" fmla="val -57326"/>
              <a:gd name="adj2" fmla="val 18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505148" y="14851955"/>
            <a:ext cx="4323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j-ea"/>
                <a:ea typeface="+mj-ea"/>
              </a:rPr>
              <a:t>なんだか難しいなぁ・・・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もう少し楽しそうならなぁ・・・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86278" y="18879590"/>
            <a:ext cx="19164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既存の人気の高いゲームにマネジメントの要素を取り入れればいいのではないか？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4" name="テキスト ボックス 1023"/>
          <p:cNvSpPr txBox="1"/>
          <p:nvPr/>
        </p:nvSpPr>
        <p:spPr>
          <a:xfrm>
            <a:off x="2631737" y="21432746"/>
            <a:ext cx="12253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既存のゲームがサポートする</a:t>
            </a:r>
            <a:r>
              <a:rPr lang="en-US" altLang="ja-JP" sz="4400" dirty="0">
                <a:latin typeface="Adobe Heiti Std R" pitchFamily="34" charset="-128"/>
                <a:ea typeface="Adobe Heiti Std R" pitchFamily="34" charset="-128"/>
              </a:rPr>
              <a:t>PMBOK</a:t>
            </a:r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知識エリア</a:t>
            </a:r>
            <a:endParaRPr kumimoji="1" lang="ja-JP" altLang="en-US" sz="4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3433195" y="23393612"/>
            <a:ext cx="13008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・既存のボードゲームを実際にやってみて知識エリアを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　どのようにサポートしているか調査する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3433195" y="26157211"/>
            <a:ext cx="15573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ベースとなるゲームにプロジェクトマネジメントを学習するために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必要となる知識エリアの要素を追加する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883383" y="11179547"/>
            <a:ext cx="11783076" cy="584775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1962621" y="26248384"/>
            <a:ext cx="14041560" cy="302433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1337" y="17876291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41856"/>
              </p:ext>
            </p:extLst>
          </p:nvPr>
        </p:nvGraphicFramePr>
        <p:xfrm>
          <a:off x="1388921" y="20756611"/>
          <a:ext cx="17353928" cy="3909939"/>
        </p:xfrm>
        <a:graphic>
          <a:graphicData uri="http://schemas.openxmlformats.org/drawingml/2006/table">
            <a:tbl>
              <a:tblPr firstRow="1" firstCol="1" bandRow="1"/>
              <a:tblGrid>
                <a:gridCol w="5783314"/>
                <a:gridCol w="5785307"/>
                <a:gridCol w="5785307"/>
              </a:tblGrid>
              <a:tr h="62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発表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044072" y="1989251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大まかな制作スケジュール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6501160" y="25491299"/>
            <a:ext cx="2193366" cy="45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242724" y="27345053"/>
            <a:ext cx="1415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Adobe Fan Heiti Std B" pitchFamily="34" charset="-128"/>
                <a:ea typeface="Adobe Fan Heiti Std B" pitchFamily="34" charset="-128"/>
              </a:rPr>
              <a:t>来年度から制作したゲームのデジタル化を予定</a:t>
            </a:r>
            <a:endParaRPr kumimoji="1" lang="ja-JP" altLang="en-US" sz="4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3238" y="11179547"/>
            <a:ext cx="1195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面白いゲームを作るためにゲームデザインについて学ぼう！！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9" name="Picture 3" descr="C:\Users\akamatsu\Desktop\41rXBmgxrsL.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6" y="12439238"/>
            <a:ext cx="2426821" cy="24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amatsu\Desktop\41n7F4jqHAL._SS4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77" y="14876910"/>
            <a:ext cx="2340509" cy="23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961462" y="13122584"/>
            <a:ext cx="1036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「ルールズ・オブ・プレイ」</a:t>
            </a:r>
            <a:endParaRPr kumimoji="1"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と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「</a:t>
            </a:r>
            <a:r>
              <a:rPr lang="ja-JP" altLang="en-US" sz="3600" dirty="0">
                <a:latin typeface="Adobe Fan Heiti Std B" pitchFamily="34" charset="-128"/>
                <a:ea typeface="Adobe Fan Heiti Std B" pitchFamily="34" charset="-128"/>
              </a:rPr>
              <a:t>「レベルアップ」の</a:t>
            </a:r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ゲームデザイン」</a:t>
            </a:r>
            <a:endParaRPr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122087" y="13676581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からゲームデザインについて学ぶ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45249" y="15644043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・ゲームに関する面白さとは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・ゲーム全体のバランス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379758" y="15119109"/>
            <a:ext cx="6650441" cy="2387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84170" y="1563406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・ユーザーの属性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・ゲームの目的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0369418" y="15119109"/>
            <a:ext cx="6307489" cy="2503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59853" y="8224892"/>
            <a:ext cx="346761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赤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：トランプ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水色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：ドミニオン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FF9933"/>
                </a:solidFill>
                <a:latin typeface="Adobe Heiti Std R" pitchFamily="34" charset="-128"/>
                <a:ea typeface="Adobe Heiti Std R" pitchFamily="34" charset="-128"/>
              </a:rPr>
              <a:t>橙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：人生ゲーム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92D050"/>
                </a:solidFill>
                <a:latin typeface="Adobe Heiti Std R" pitchFamily="34" charset="-128"/>
                <a:ea typeface="Adobe Heiti Std R" pitchFamily="34" charset="-128"/>
              </a:rPr>
              <a:t>緑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：カタン</a:t>
            </a:r>
          </a:p>
          <a:p>
            <a:endParaRPr kumimoji="1" lang="ja-JP" altLang="en-US" dirty="0"/>
          </a:p>
        </p:txBody>
      </p:sp>
      <p:pic>
        <p:nvPicPr>
          <p:cNvPr id="2050" name="Picture 2" descr="C:\Users\akamatsu\Desktop\pmbok_0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20" y="1568564"/>
            <a:ext cx="7813708" cy="89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625522" y="6309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各ゲームがサポートする知識エリア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774921" y="1928275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既存のゲームのままではプロジェクトマネジメントを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学習するには不十分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994705">
            <a:off x="9550982" y="4850473"/>
            <a:ext cx="11611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黒○の部分を新たに取り入れた</a:t>
            </a:r>
            <a:endParaRPr kumimoji="1" lang="en-US" altLang="ja-JP" sz="54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ゲームを制作する！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298</TotalTime>
  <Words>306</Words>
  <Application>Microsoft Office PowerPoint</Application>
  <PresentationFormat>ユーザー設定</PresentationFormat>
  <Paragraphs>64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akamatsu</cp:lastModifiedBy>
  <cp:revision>29</cp:revision>
  <dcterms:created xsi:type="dcterms:W3CDTF">2012-09-17T17:26:59Z</dcterms:created>
  <dcterms:modified xsi:type="dcterms:W3CDTF">2013-12-11T09:24:36Z</dcterms:modified>
</cp:coreProperties>
</file>