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51438"/>
  <p:notesSz cx="6858000" cy="9144000"/>
  <p:defaultTextStyle>
    <a:defPPr>
      <a:defRPr lang="ja-JP"/>
    </a:defPPr>
    <a:lvl1pPr marL="0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1pPr>
    <a:lvl2pPr marL="1243401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2pPr>
    <a:lvl3pPr marL="2486802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3pPr>
    <a:lvl4pPr marL="3730203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4pPr>
    <a:lvl5pPr marL="4973604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5pPr>
    <a:lvl6pPr marL="6217006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6pPr>
    <a:lvl7pPr marL="7460407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7pPr>
    <a:lvl8pPr marL="8703808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8pPr>
    <a:lvl9pPr marL="9947209" algn="l" defTabSz="2486802" rtl="0" eaLnBrk="1" latinLnBrk="0" hangingPunct="1">
      <a:defRPr kumimoji="1" sz="48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>
        <p:scale>
          <a:sx n="40" d="100"/>
          <a:sy n="40" d="100"/>
        </p:scale>
        <p:origin x="63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9971"/>
            <a:ext cx="18176081" cy="10636427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6579"/>
            <a:ext cx="16037719" cy="737619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1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581"/>
            <a:ext cx="4610844" cy="258909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581"/>
            <a:ext cx="13565237" cy="258909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6652"/>
            <a:ext cx="18443377" cy="12708547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5427"/>
            <a:ext cx="18443377" cy="6683125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2906"/>
            <a:ext cx="9088041" cy="1938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2906"/>
            <a:ext cx="9088041" cy="193846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588"/>
            <a:ext cx="18443377" cy="59051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9348"/>
            <a:ext cx="9046274" cy="367041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9761"/>
            <a:ext cx="9046274" cy="164143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9348"/>
            <a:ext cx="9090826" cy="367041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9761"/>
            <a:ext cx="9090826" cy="164143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1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6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762"/>
            <a:ext cx="6896776" cy="71286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8848"/>
            <a:ext cx="10825460" cy="217113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5432"/>
            <a:ext cx="6896776" cy="1698009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762"/>
            <a:ext cx="6896776" cy="71286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8848"/>
            <a:ext cx="10825460" cy="217113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5432"/>
            <a:ext cx="6896776" cy="1698009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588"/>
            <a:ext cx="18443377" cy="590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2906"/>
            <a:ext cx="18443377" cy="1938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6664"/>
            <a:ext cx="4811316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7838-FB87-4DA7-816B-567AA6FFC73A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6664"/>
            <a:ext cx="7216973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6664"/>
            <a:ext cx="4811316" cy="162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1C12-D898-4D8F-A4E9-277B1B4B3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81668" y="914401"/>
            <a:ext cx="17431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/>
              <a:t>Minecraft </a:t>
            </a:r>
            <a:r>
              <a:rPr lang="ja-JP" altLang="en-US" sz="6000" dirty="0"/>
              <a:t>を利用する</a:t>
            </a:r>
            <a:r>
              <a:rPr lang="en-US" altLang="ja-JP" sz="6000" dirty="0"/>
              <a:t>PM </a:t>
            </a:r>
            <a:r>
              <a:rPr lang="ja-JP" altLang="en-US" sz="6000" dirty="0"/>
              <a:t>トレーニング法の提案と実践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478871" y="2474258"/>
            <a:ext cx="8191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矢吹研究室</a:t>
            </a:r>
            <a:r>
              <a:rPr lang="en-US" altLang="ja-JP" sz="4800" dirty="0" smtClean="0"/>
              <a:t> </a:t>
            </a:r>
            <a:r>
              <a:rPr kumimoji="1" lang="en-US" altLang="ja-JP" sz="4800" dirty="0" smtClean="0"/>
              <a:t>1442043 </a:t>
            </a:r>
            <a:r>
              <a:rPr kumimoji="1" lang="ja-JP" altLang="en-US" sz="4800" dirty="0" smtClean="0"/>
              <a:t>川崎貴雅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570579" y="11199667"/>
            <a:ext cx="9020255" cy="772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764487" y="11162010"/>
            <a:ext cx="10789345" cy="772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0579" y="4599913"/>
            <a:ext cx="19983253" cy="559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1 つの角を切り取った四角形 9"/>
          <p:cNvSpPr/>
          <p:nvPr/>
        </p:nvSpPr>
        <p:spPr>
          <a:xfrm>
            <a:off x="9779422" y="11180015"/>
            <a:ext cx="246653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3.</a:t>
            </a:r>
            <a:r>
              <a:rPr kumimoji="1" lang="ja-JP" altLang="en-US" sz="5400" dirty="0" smtClean="0"/>
              <a:t>手法</a:t>
            </a:r>
            <a:endParaRPr kumimoji="1" lang="ja-JP" altLang="en-US" sz="5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4036" y="13235716"/>
            <a:ext cx="8783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Minecraft</a:t>
            </a:r>
            <a:r>
              <a:rPr lang="ja-JP" altLang="en-US" sz="3200" dirty="0" smtClean="0"/>
              <a:t>の教育活用例の調査をする．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トレーニング用の課題・小テストを作成する．</a:t>
            </a:r>
            <a:endParaRPr kumimoji="1" lang="ja-JP" altLang="en-US" sz="3200" dirty="0"/>
          </a:p>
        </p:txBody>
      </p:sp>
      <p:sp>
        <p:nvSpPr>
          <p:cNvPr id="19" name="ホームベース 18"/>
          <p:cNvSpPr/>
          <p:nvPr/>
        </p:nvSpPr>
        <p:spPr>
          <a:xfrm rot="5400000">
            <a:off x="4716532" y="14256482"/>
            <a:ext cx="829117" cy="24342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4036" y="16634293"/>
            <a:ext cx="870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学科の学生に課題を実施後小テストを行い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Minecraft</a:t>
            </a:r>
            <a:r>
              <a:rPr kumimoji="1" lang="ja-JP" altLang="en-US" sz="3200" dirty="0" smtClean="0"/>
              <a:t>で</a:t>
            </a:r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トレーニングが出来るか判断する．</a:t>
            </a:r>
            <a:endParaRPr kumimoji="1" lang="ja-JP" altLang="en-US" sz="3200" dirty="0"/>
          </a:p>
        </p:txBody>
      </p:sp>
      <p:sp>
        <p:nvSpPr>
          <p:cNvPr id="22" name="1 つの角を切り取った四角形 21"/>
          <p:cNvSpPr/>
          <p:nvPr/>
        </p:nvSpPr>
        <p:spPr>
          <a:xfrm>
            <a:off x="570579" y="11234023"/>
            <a:ext cx="2444761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2.</a:t>
            </a:r>
            <a:r>
              <a:rPr kumimoji="1" lang="ja-JP" altLang="en-US" sz="5400" dirty="0" smtClean="0"/>
              <a:t>目的</a:t>
            </a:r>
            <a:endParaRPr kumimoji="1" lang="ja-JP" altLang="en-US" sz="5400" dirty="0"/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561253" y="4632853"/>
            <a:ext cx="246653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1.</a:t>
            </a:r>
            <a:r>
              <a:rPr kumimoji="1" lang="ja-JP" altLang="en-US" sz="5400" dirty="0" smtClean="0"/>
              <a:t>背景</a:t>
            </a:r>
            <a:endParaRPr kumimoji="1" lang="ja-JP" altLang="en-US" sz="5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70579" y="19438076"/>
            <a:ext cx="8246850" cy="4182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1 つの角を切り取った四角形 26"/>
          <p:cNvSpPr/>
          <p:nvPr/>
        </p:nvSpPr>
        <p:spPr>
          <a:xfrm>
            <a:off x="570582" y="19449320"/>
            <a:ext cx="648336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4.</a:t>
            </a:r>
            <a:r>
              <a:rPr kumimoji="1" lang="ja-JP" altLang="en-US" sz="5400" dirty="0" smtClean="0"/>
              <a:t>想定される成果物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8546" y="20955752"/>
            <a:ext cx="7783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Minecraft</a:t>
            </a:r>
            <a:r>
              <a:rPr lang="ja-JP" altLang="en-US" sz="3200" dirty="0" smtClean="0"/>
              <a:t>を活用した</a:t>
            </a:r>
            <a:r>
              <a:rPr lang="en-US" altLang="ja-JP" sz="3200" dirty="0" smtClean="0"/>
              <a:t>PM</a:t>
            </a:r>
            <a:r>
              <a:rPr lang="ja-JP" altLang="en-US" sz="3200" dirty="0"/>
              <a:t>トレーニング</a:t>
            </a:r>
            <a:r>
              <a:rPr lang="ja-JP" altLang="en-US" sz="3200" dirty="0" smtClean="0"/>
              <a:t>課題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小テスト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小テストの結果一覧</a:t>
            </a:r>
            <a:endParaRPr lang="en-US" altLang="ja-JP" sz="32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9764487" y="19421204"/>
            <a:ext cx="10789345" cy="4182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70579" y="24362229"/>
            <a:ext cx="19983253" cy="5192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1 つの角を切り取った四角形 32"/>
          <p:cNvSpPr/>
          <p:nvPr/>
        </p:nvSpPr>
        <p:spPr>
          <a:xfrm>
            <a:off x="570579" y="24362229"/>
            <a:ext cx="6483365" cy="1137826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6.</a:t>
            </a:r>
            <a:r>
              <a:rPr kumimoji="1" lang="ja-JP" altLang="en-US" sz="5400" dirty="0" smtClean="0"/>
              <a:t>今後の計画</a:t>
            </a:r>
            <a:endParaRPr kumimoji="1" lang="ja-JP" altLang="en-US" sz="5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012587" y="20863890"/>
            <a:ext cx="9848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教育活用例を調査し，課題に活用するのは</a:t>
            </a:r>
            <a:r>
              <a:rPr lang="ja-JP" altLang="en-US" sz="3200" dirty="0" smtClean="0"/>
              <a:t>トレードオフ</a:t>
            </a:r>
            <a:r>
              <a:rPr lang="ja-JP" altLang="en-US" sz="3200" dirty="0"/>
              <a:t>の関係を使うことに決め，課題の</a:t>
            </a:r>
            <a:r>
              <a:rPr lang="ja-JP" altLang="en-US" sz="3200" dirty="0" smtClean="0"/>
              <a:t>製作している．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ほかに</a:t>
            </a:r>
            <a:r>
              <a:rPr lang="en-US" altLang="ja-JP" sz="3200" dirty="0"/>
              <a:t>Minecraft </a:t>
            </a:r>
            <a:r>
              <a:rPr lang="ja-JP" altLang="en-US" sz="3200" dirty="0"/>
              <a:t>で再現できそうな法則等が</a:t>
            </a:r>
            <a:r>
              <a:rPr lang="ja-JP" altLang="en-US" sz="3200" dirty="0" smtClean="0"/>
              <a:t>ないか</a:t>
            </a:r>
            <a:r>
              <a:rPr lang="ja-JP" altLang="en-US" sz="3200" dirty="0"/>
              <a:t>調査をしている．</a:t>
            </a:r>
            <a:endParaRPr lang="en-US" altLang="ja-JP" sz="3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4055" y="26250111"/>
            <a:ext cx="167260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資金と時間と</a:t>
            </a:r>
            <a:r>
              <a:rPr lang="ja-JP" altLang="en-US" sz="3200" dirty="0" smtClean="0"/>
              <a:t>品質より</a:t>
            </a:r>
            <a:r>
              <a:rPr lang="ja-JP" altLang="en-US" sz="3200" dirty="0"/>
              <a:t>できる</a:t>
            </a:r>
            <a:r>
              <a:rPr lang="ja-JP" altLang="en-US" sz="3200" dirty="0" smtClean="0"/>
              <a:t>トレードオフ</a:t>
            </a:r>
            <a:r>
              <a:rPr lang="ja-JP" altLang="en-US" sz="3200" dirty="0"/>
              <a:t>の関係を用いた課題の</a:t>
            </a:r>
            <a:r>
              <a:rPr lang="ja-JP" altLang="en-US" sz="3200" dirty="0" smtClean="0"/>
              <a:t>製作し体験</a:t>
            </a:r>
            <a:r>
              <a:rPr lang="ja-JP" altLang="en-US" sz="3200" dirty="0"/>
              <a:t>できる状態にする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  <a:p>
            <a:endParaRPr lang="ja-JP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製作した課題を評価するのに必要な小テストの</a:t>
            </a:r>
            <a:r>
              <a:rPr lang="ja-JP" altLang="en-US" sz="3200" dirty="0" smtClean="0"/>
              <a:t>内容</a:t>
            </a:r>
            <a:r>
              <a:rPr lang="ja-JP" altLang="en-US" sz="3200" dirty="0"/>
              <a:t>の考案・製作</a:t>
            </a:r>
            <a:r>
              <a:rPr lang="ja-JP" altLang="en-US" sz="3200" dirty="0" smtClean="0"/>
              <a:t>をする．</a:t>
            </a:r>
            <a:endParaRPr lang="en-US" altLang="ja-JP" sz="3200" dirty="0" smtClean="0"/>
          </a:p>
          <a:p>
            <a:endParaRPr lang="ja-JP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課題のバランス調整のためのアンケートを製作</a:t>
            </a:r>
            <a:r>
              <a:rPr lang="ja-JP" altLang="en-US" sz="3200" dirty="0" smtClean="0"/>
              <a:t>・実施</a:t>
            </a:r>
            <a:r>
              <a:rPr lang="ja-JP" altLang="en-US" sz="3200" dirty="0"/>
              <a:t>・集計を行い，課題の修正を図る．</a:t>
            </a:r>
            <a:endParaRPr kumimoji="1" lang="ja-JP" altLang="en-US" sz="3200" dirty="0"/>
          </a:p>
        </p:txBody>
      </p:sp>
      <p:sp>
        <p:nvSpPr>
          <p:cNvPr id="35" name="1 つの角を切り取った四角形 34"/>
          <p:cNvSpPr/>
          <p:nvPr/>
        </p:nvSpPr>
        <p:spPr>
          <a:xfrm>
            <a:off x="9764487" y="19436415"/>
            <a:ext cx="6483362" cy="1104869"/>
          </a:xfrm>
          <a:prstGeom prst="snip1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5.</a:t>
            </a:r>
            <a:r>
              <a:rPr kumimoji="1" lang="ja-JP" altLang="en-US" sz="5400" dirty="0" smtClean="0"/>
              <a:t>進捗状況</a:t>
            </a:r>
            <a:endParaRPr kumimoji="1" lang="ja-JP" altLang="en-US" sz="5400" dirty="0"/>
          </a:p>
        </p:txBody>
      </p:sp>
      <p:pic>
        <p:nvPicPr>
          <p:cNvPr id="1026" name="Picture 2" descr="「minecraft アイコン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4" y="808483"/>
            <a:ext cx="1805134" cy="1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ホームベース 16"/>
          <p:cNvSpPr/>
          <p:nvPr/>
        </p:nvSpPr>
        <p:spPr>
          <a:xfrm rot="5400000">
            <a:off x="14639754" y="9034811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677795" y="12796488"/>
            <a:ext cx="550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Minecraft</a:t>
            </a:r>
            <a:r>
              <a:rPr lang="ja-JP" altLang="en-US" sz="3200" dirty="0"/>
              <a:t>の教育活用例の調査</a:t>
            </a:r>
            <a:endParaRPr lang="ja-JP" altLang="en-US" sz="3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673959" y="14754995"/>
            <a:ext cx="4923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PM</a:t>
            </a:r>
            <a:r>
              <a:rPr lang="ja-JP" altLang="en-US" sz="3200" dirty="0"/>
              <a:t>トレーニング</a:t>
            </a:r>
            <a:r>
              <a:rPr lang="ja-JP" altLang="en-US" sz="3200" dirty="0" smtClean="0"/>
              <a:t>課題の</a:t>
            </a:r>
            <a:r>
              <a:rPr lang="ja-JP" altLang="en-US" sz="3200" dirty="0"/>
              <a:t>作成</a:t>
            </a:r>
            <a:endParaRPr lang="ja-JP" altLang="en-US" sz="3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3232990" y="16707091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/>
              <a:t>課題・</a:t>
            </a:r>
            <a:r>
              <a:rPr lang="ja-JP" altLang="en-US" sz="3200" dirty="0" smtClean="0"/>
              <a:t>小テストの</a:t>
            </a:r>
            <a:r>
              <a:rPr lang="ja-JP" altLang="en-US" sz="3200" dirty="0"/>
              <a:t>実施</a:t>
            </a:r>
            <a:endParaRPr lang="ja-JP" altLang="en-US" sz="3200" dirty="0"/>
          </a:p>
        </p:txBody>
      </p:sp>
      <p:sp>
        <p:nvSpPr>
          <p:cNvPr id="44" name="ホームベース 43"/>
          <p:cNvSpPr/>
          <p:nvPr/>
        </p:nvSpPr>
        <p:spPr>
          <a:xfrm rot="5400000">
            <a:off x="14639754" y="10992036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ホームベース 44"/>
          <p:cNvSpPr/>
          <p:nvPr/>
        </p:nvSpPr>
        <p:spPr>
          <a:xfrm rot="5400000">
            <a:off x="14639752" y="12943570"/>
            <a:ext cx="1584707" cy="8363027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228037" y="6236588"/>
            <a:ext cx="7001563" cy="12729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の教育使用増加</a:t>
            </a:r>
            <a:endParaRPr kumimoji="1" lang="ja-JP" altLang="en-US" sz="3600" dirty="0"/>
          </a:p>
        </p:txBody>
      </p:sp>
      <p:sp>
        <p:nvSpPr>
          <p:cNvPr id="49" name="ホームベース 48"/>
          <p:cNvSpPr/>
          <p:nvPr/>
        </p:nvSpPr>
        <p:spPr>
          <a:xfrm rot="5400000">
            <a:off x="4459996" y="7060522"/>
            <a:ext cx="468015" cy="18288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228037" y="8418566"/>
            <a:ext cx="7001563" cy="12729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教育型に特化した</a:t>
            </a:r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の販売</a:t>
            </a:r>
            <a:endParaRPr kumimoji="1" lang="ja-JP" altLang="en-US" sz="3600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8385078" y="6271264"/>
            <a:ext cx="4425151" cy="2181978"/>
          </a:xfrm>
          <a:prstGeom prst="wedgeRoundRectCallout">
            <a:avLst>
              <a:gd name="adj1" fmla="val -63922"/>
              <a:gd name="adj2" fmla="val -302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PM</a:t>
            </a:r>
            <a:r>
              <a:rPr kumimoji="1" lang="ja-JP" altLang="en-US" sz="4400" dirty="0" smtClean="0"/>
              <a:t>学科でも使用</a:t>
            </a:r>
            <a:endParaRPr kumimoji="1" lang="en-US" altLang="ja-JP" sz="4400" dirty="0" smtClean="0"/>
          </a:p>
          <a:p>
            <a:pPr algn="ctr"/>
            <a:r>
              <a:rPr kumimoji="1" lang="ja-JP" altLang="en-US" sz="4400" dirty="0" smtClean="0"/>
              <a:t>できないか？</a:t>
            </a:r>
            <a:endParaRPr kumimoji="1" lang="ja-JP" altLang="en-US" sz="4400" dirty="0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126" y="5569745"/>
            <a:ext cx="6335472" cy="324277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14382973" y="9254113"/>
            <a:ext cx="5010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図：教育特化型の</a:t>
            </a:r>
            <a:r>
              <a:rPr lang="en-US" altLang="ja-JP" sz="2000" dirty="0"/>
              <a:t>Minecraft Education Edition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41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245</Words>
  <Application>Microsoft Office PowerPoint</Application>
  <PresentationFormat>ユーザー設定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川崎貴雅</dc:creator>
  <cp:lastModifiedBy>川崎貴雅</cp:lastModifiedBy>
  <cp:revision>24</cp:revision>
  <dcterms:created xsi:type="dcterms:W3CDTF">2017-10-09T19:23:53Z</dcterms:created>
  <dcterms:modified xsi:type="dcterms:W3CDTF">2017-10-10T03:42:25Z</dcterms:modified>
</cp:coreProperties>
</file>