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2015/12/18</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2.xls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217520" y="5712191"/>
            <a:ext cx="6516140" cy="19561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193001" y="833980"/>
            <a:ext cx="6540659" cy="280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p:cNvSpPr/>
          <p:nvPr/>
        </p:nvSpPr>
        <p:spPr>
          <a:xfrm>
            <a:off x="217520" y="8040653"/>
            <a:ext cx="6516140" cy="10122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a:t>
            </a:r>
            <a:r>
              <a:rPr lang="ja-JP" altLang="en-US" sz="1200" dirty="0" smtClean="0">
                <a:solidFill>
                  <a:schemeClr val="tx1">
                    <a:lumMod val="95000"/>
                    <a:lumOff val="5000"/>
                  </a:schemeClr>
                </a:solidFill>
              </a:rPr>
              <a:t>いる．</a:t>
            </a:r>
            <a:endParaRPr lang="ja-JP" altLang="en-US" sz="1200" dirty="0">
              <a:solidFill>
                <a:schemeClr val="tx1">
                  <a:lumMod val="95000"/>
                  <a:lumOff val="5000"/>
                </a:schemeClr>
              </a:solidFill>
            </a:endParaRPr>
          </a:p>
        </p:txBody>
      </p:sp>
      <p:sp>
        <p:nvSpPr>
          <p:cNvPr id="61" name="角丸四角形 60"/>
          <p:cNvSpPr/>
          <p:nvPr/>
        </p:nvSpPr>
        <p:spPr>
          <a:xfrm>
            <a:off x="3724775" y="3987196"/>
            <a:ext cx="3008885" cy="1448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のサーバーを立ち上げ，各視点から専門用語のページを作り，作ったページから用語間の関連情報を抽出し，抽出した情報から用語の翻訳</a:t>
            </a:r>
            <a:r>
              <a:rPr lang="ja-JP" altLang="en-US" sz="1200" dirty="0" smtClean="0">
                <a:solidFill>
                  <a:schemeClr val="tx1">
                    <a:lumMod val="95000"/>
                    <a:lumOff val="5000"/>
                  </a:schemeClr>
                </a:solidFill>
              </a:rPr>
              <a:t>する．</a:t>
            </a:r>
            <a:endParaRPr lang="ja-JP" altLang="en-US" sz="1200" dirty="0">
              <a:solidFill>
                <a:schemeClr val="tx1">
                  <a:lumMod val="95000"/>
                  <a:lumOff val="5000"/>
                </a:schemeClr>
              </a:solidFill>
            </a:endParaRPr>
          </a:p>
        </p:txBody>
      </p:sp>
      <p:sp>
        <p:nvSpPr>
          <p:cNvPr id="59" name="角丸四角形 58"/>
          <p:cNvSpPr/>
          <p:nvPr/>
        </p:nvSpPr>
        <p:spPr>
          <a:xfrm>
            <a:off x="193001" y="3907897"/>
            <a:ext cx="2883599" cy="1528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a:t>
            </a:r>
            <a:r>
              <a:rPr lang="ja-JP" altLang="en-US" sz="1200" dirty="0" smtClean="0">
                <a:solidFill>
                  <a:schemeClr val="tx1">
                    <a:lumMod val="95000"/>
                    <a:lumOff val="5000"/>
                  </a:schemeClr>
                </a:solidFill>
              </a:rPr>
              <a:t>システムを作る．</a:t>
            </a:r>
            <a:endParaRPr lang="ja-JP" altLang="en-US" sz="1200" dirty="0">
              <a:solidFill>
                <a:schemeClr val="tx1">
                  <a:lumMod val="95000"/>
                  <a:lumOff val="5000"/>
                </a:schemeClr>
              </a:solidFill>
            </a:endParaRPr>
          </a:p>
        </p:txBody>
      </p:sp>
      <p:sp>
        <p:nvSpPr>
          <p:cNvPr id="4" name="テキスト ボックス 3"/>
          <p:cNvSpPr txBox="1"/>
          <p:nvPr/>
        </p:nvSpPr>
        <p:spPr>
          <a:xfrm>
            <a:off x="886228" y="107504"/>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467544"/>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8" name="角丸四角形 27"/>
          <p:cNvSpPr/>
          <p:nvPr/>
        </p:nvSpPr>
        <p:spPr>
          <a:xfrm>
            <a:off x="489474" y="1180474"/>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a:t>
            </a:r>
            <a:r>
              <a:rPr lang="ja-JP" altLang="en-US" sz="1200" dirty="0" smtClean="0">
                <a:solidFill>
                  <a:schemeClr val="tx1">
                    <a:lumMod val="95000"/>
                    <a:lumOff val="5000"/>
                  </a:schemeClr>
                </a:solidFill>
              </a:rPr>
              <a:t>ある．</a:t>
            </a:r>
            <a:endParaRPr lang="ja-JP" altLang="en-US" sz="1200" dirty="0">
              <a:solidFill>
                <a:schemeClr val="tx1">
                  <a:lumMod val="95000"/>
                  <a:lumOff val="5000"/>
                </a:schemeClr>
              </a:solidFill>
            </a:endParaRPr>
          </a:p>
        </p:txBody>
      </p:sp>
      <p:sp>
        <p:nvSpPr>
          <p:cNvPr id="49" name="角丸四角形 48"/>
          <p:cNvSpPr/>
          <p:nvPr/>
        </p:nvSpPr>
        <p:spPr>
          <a:xfrm>
            <a:off x="4509120" y="1180474"/>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a:t>
            </a:r>
            <a:r>
              <a:rPr lang="ja-JP" altLang="en-US" sz="1200" dirty="0" smtClean="0">
                <a:solidFill>
                  <a:schemeClr val="tx1">
                    <a:lumMod val="95000"/>
                    <a:lumOff val="5000"/>
                  </a:schemeClr>
                </a:solidFill>
              </a:rPr>
              <a:t>しれない．</a:t>
            </a:r>
            <a:endParaRPr lang="ja-JP" altLang="en-US" sz="1200" dirty="0">
              <a:solidFill>
                <a:schemeClr val="tx1">
                  <a:lumMod val="95000"/>
                  <a:lumOff val="5000"/>
                </a:schemeClr>
              </a:solidFill>
            </a:endParaRPr>
          </a:p>
        </p:txBody>
      </p:sp>
      <p:sp>
        <p:nvSpPr>
          <p:cNvPr id="25" name="右矢印 24"/>
          <p:cNvSpPr/>
          <p:nvPr/>
        </p:nvSpPr>
        <p:spPr>
          <a:xfrm>
            <a:off x="2361682" y="1714020"/>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433690" y="1322005"/>
            <a:ext cx="2003421"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68295" y="2411760"/>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276872" y="2555776"/>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57" name="円/楕円 56"/>
          <p:cNvSpPr/>
          <p:nvPr/>
        </p:nvSpPr>
        <p:spPr>
          <a:xfrm>
            <a:off x="108997" y="7786789"/>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9" name="角丸四角形 68"/>
          <p:cNvSpPr/>
          <p:nvPr/>
        </p:nvSpPr>
        <p:spPr>
          <a:xfrm>
            <a:off x="335339" y="5926364"/>
            <a:ext cx="1725509" cy="15872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をインストールし，ページを作り，見出しを書いて，</a:t>
            </a: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にダンプし上位下位関係抽出ツールで解析し抽出</a:t>
            </a:r>
            <a:r>
              <a:rPr lang="ja-JP" altLang="en-US" sz="1200" dirty="0" smtClean="0">
                <a:solidFill>
                  <a:schemeClr val="tx1">
                    <a:lumMod val="95000"/>
                    <a:lumOff val="5000"/>
                  </a:schemeClr>
                </a:solidFill>
              </a:rPr>
              <a:t>した．</a:t>
            </a:r>
            <a:endParaRPr lang="ja-JP" altLang="en-US" sz="1200" dirty="0">
              <a:solidFill>
                <a:schemeClr val="tx1">
                  <a:lumMod val="95000"/>
                  <a:lumOff val="5000"/>
                </a:schemeClr>
              </a:solidFill>
            </a:endParaRPr>
          </a:p>
        </p:txBody>
      </p:sp>
      <p:sp>
        <p:nvSpPr>
          <p:cNvPr id="74" name="テキスト ボックス 73"/>
          <p:cNvSpPr txBox="1"/>
          <p:nvPr/>
        </p:nvSpPr>
        <p:spPr>
          <a:xfrm>
            <a:off x="4400128" y="6950005"/>
            <a:ext cx="1871995" cy="646331"/>
          </a:xfrm>
          <a:prstGeom prst="rect">
            <a:avLst/>
          </a:prstGeom>
          <a:noFill/>
        </p:spPr>
        <p:txBody>
          <a:bodyPr wrap="square" rtlCol="0">
            <a:spAutoFit/>
          </a:bodyPr>
          <a:lstStyle/>
          <a:p>
            <a:pPr algn="ctr"/>
            <a:r>
              <a:rPr kumimoji="1" lang="ja-JP" altLang="en-US" sz="1200" dirty="0" smtClean="0"/>
              <a:t>↑「グランブルーファンタジー」の</a:t>
            </a:r>
            <a:r>
              <a:rPr kumimoji="1" lang="ja-JP" altLang="en-US" sz="1200" dirty="0" smtClean="0"/>
              <a:t>ページの</a:t>
            </a:r>
            <a:r>
              <a:rPr kumimoji="1" lang="ja-JP" altLang="en-US" sz="1200" dirty="0" smtClean="0"/>
              <a:t>「登場キャラクター」の解析結果</a:t>
            </a:r>
            <a:endParaRPr kumimoji="1" lang="ja-JP" altLang="en-US" sz="1200" dirty="0"/>
          </a:p>
        </p:txBody>
      </p:sp>
      <p:sp>
        <p:nvSpPr>
          <p:cNvPr id="76" name="テキスト ボックス 75"/>
          <p:cNvSpPr txBox="1"/>
          <p:nvPr/>
        </p:nvSpPr>
        <p:spPr>
          <a:xfrm>
            <a:off x="2276872" y="6950005"/>
            <a:ext cx="1935899" cy="646331"/>
          </a:xfrm>
          <a:prstGeom prst="rect">
            <a:avLst/>
          </a:prstGeom>
          <a:noFill/>
        </p:spPr>
        <p:txBody>
          <a:bodyPr wrap="square" rtlCol="0">
            <a:spAutoFit/>
          </a:bodyPr>
          <a:lstStyle/>
          <a:p>
            <a:pPr algn="ctr"/>
            <a:r>
              <a:rPr kumimoji="1" lang="ja-JP" altLang="en-US" sz="1200" dirty="0" smtClean="0"/>
              <a:t>↑「グランブルーファンタジー」の</a:t>
            </a:r>
            <a:r>
              <a:rPr kumimoji="1" lang="ja-JP" altLang="en-US" sz="1200" dirty="0" smtClean="0"/>
              <a:t>ページの</a:t>
            </a:r>
            <a:r>
              <a:rPr kumimoji="1" lang="ja-JP" altLang="en-US" sz="1200" dirty="0" smtClean="0"/>
              <a:t>「メインキャラクター」の解析結果</a:t>
            </a:r>
            <a:endParaRPr kumimoji="1" lang="ja-JP" altLang="en-US" sz="12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4261480003"/>
              </p:ext>
            </p:extLst>
          </p:nvPr>
        </p:nvGraphicFramePr>
        <p:xfrm>
          <a:off x="4509120" y="5812039"/>
          <a:ext cx="2015514" cy="1064217"/>
        </p:xfrm>
        <a:graphic>
          <a:graphicData uri="http://schemas.openxmlformats.org/presentationml/2006/ole">
            <mc:AlternateContent xmlns:mc="http://schemas.openxmlformats.org/markup-compatibility/2006">
              <mc:Choice xmlns:v="urn:schemas-microsoft-com:vml" Requires="v">
                <p:oleObj spid="_x0000_s1060" name="ワークシート" r:id="rId3" imgW="3133549" imgH="1552646" progId="Excel.Sheet.12">
                  <p:embed/>
                </p:oleObj>
              </mc:Choice>
              <mc:Fallback>
                <p:oleObj name="ワークシート" r:id="rId3" imgW="3133549" imgH="1552646" progId="Excel.Sheet.12">
                  <p:embed/>
                  <p:pic>
                    <p:nvPicPr>
                      <p:cNvPr id="0" name=""/>
                      <p:cNvPicPr/>
                      <p:nvPr/>
                    </p:nvPicPr>
                    <p:blipFill>
                      <a:blip r:embed="rId4"/>
                      <a:stretch>
                        <a:fillRect/>
                      </a:stretch>
                    </p:blipFill>
                    <p:spPr>
                      <a:xfrm>
                        <a:off x="4509120" y="5812039"/>
                        <a:ext cx="2015514" cy="1064217"/>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1892464272"/>
              </p:ext>
            </p:extLst>
          </p:nvPr>
        </p:nvGraphicFramePr>
        <p:xfrm>
          <a:off x="2276872" y="5829221"/>
          <a:ext cx="1934527" cy="1047035"/>
        </p:xfrm>
        <a:graphic>
          <a:graphicData uri="http://schemas.openxmlformats.org/presentationml/2006/ole">
            <mc:AlternateContent xmlns:mc="http://schemas.openxmlformats.org/markup-compatibility/2006">
              <mc:Choice xmlns:v="urn:schemas-microsoft-com:vml" Requires="v">
                <p:oleObj spid="_x0000_s1061" name="ワークシート" r:id="rId5" imgW="3305287" imgH="1381068" progId="Excel.Sheet.12">
                  <p:embed/>
                </p:oleObj>
              </mc:Choice>
              <mc:Fallback>
                <p:oleObj name="ワークシート" r:id="rId5" imgW="3305287" imgH="1381068" progId="Excel.Sheet.12">
                  <p:embed/>
                  <p:pic>
                    <p:nvPicPr>
                      <p:cNvPr id="0" name=""/>
                      <p:cNvPicPr/>
                      <p:nvPr/>
                    </p:nvPicPr>
                    <p:blipFill>
                      <a:blip r:embed="rId6"/>
                      <a:stretch>
                        <a:fillRect/>
                      </a:stretch>
                    </p:blipFill>
                    <p:spPr>
                      <a:xfrm>
                        <a:off x="2276872" y="5829221"/>
                        <a:ext cx="1934527" cy="1047035"/>
                      </a:xfrm>
                      <a:prstGeom prst="rect">
                        <a:avLst/>
                      </a:prstGeom>
                    </p:spPr>
                  </p:pic>
                </p:oleObj>
              </mc:Fallback>
            </mc:AlternateContent>
          </a:graphicData>
        </a:graphic>
      </p:graphicFrame>
      <p:sp>
        <p:nvSpPr>
          <p:cNvPr id="8" name="角丸四角形 7"/>
          <p:cNvSpPr/>
          <p:nvPr/>
        </p:nvSpPr>
        <p:spPr>
          <a:xfrm>
            <a:off x="596806" y="2987824"/>
            <a:ext cx="577483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F0000"/>
                </a:solidFill>
              </a:rPr>
              <a:t>関係者間での視点や用語が異なる語彙を目的に応じた最適な語彙への変換ができるような</a:t>
            </a:r>
            <a:r>
              <a:rPr lang="ja-JP" altLang="en-US" dirty="0" smtClean="0">
                <a:solidFill>
                  <a:srgbClr val="FF0000"/>
                </a:solidFill>
              </a:rPr>
              <a:t>システムを</a:t>
            </a:r>
            <a:r>
              <a:rPr lang="ja-JP" altLang="en-US" dirty="0" smtClean="0">
                <a:solidFill>
                  <a:srgbClr val="FF0000"/>
                </a:solidFill>
              </a:rPr>
              <a:t>作る．</a:t>
            </a:r>
            <a:endParaRPr lang="ja-JP" altLang="en-US" dirty="0">
              <a:solidFill>
                <a:srgbClr val="FF0000"/>
              </a:solidFill>
            </a:endParaRPr>
          </a:p>
        </p:txBody>
      </p:sp>
      <p:sp>
        <p:nvSpPr>
          <p:cNvPr id="27" name="円/楕円 26"/>
          <p:cNvSpPr/>
          <p:nvPr/>
        </p:nvSpPr>
        <p:spPr>
          <a:xfrm>
            <a:off x="3442050" y="3702450"/>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研究</a:t>
            </a:r>
            <a:endParaRPr kumimoji="1" lang="en-US" altLang="ja-JP" dirty="0" smtClean="0"/>
          </a:p>
          <a:p>
            <a:pPr algn="ctr"/>
            <a:r>
              <a:rPr kumimoji="1" lang="ja-JP" altLang="en-US" dirty="0" smtClean="0"/>
              <a:t>方法</a:t>
            </a:r>
            <a:endParaRPr kumimoji="1" lang="ja-JP" altLang="en-US" dirty="0"/>
          </a:p>
        </p:txBody>
      </p:sp>
      <p:sp>
        <p:nvSpPr>
          <p:cNvPr id="29" name="円/楕円 28"/>
          <p:cNvSpPr/>
          <p:nvPr/>
        </p:nvSpPr>
        <p:spPr>
          <a:xfrm>
            <a:off x="113388" y="5455432"/>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進捗</a:t>
            </a:r>
            <a:endParaRPr kumimoji="1" lang="en-US" altLang="ja-JP" dirty="0" smtClean="0"/>
          </a:p>
          <a:p>
            <a:pPr algn="ctr"/>
            <a:r>
              <a:rPr kumimoji="1" lang="ja-JP" altLang="en-US" dirty="0" smtClean="0"/>
              <a:t>状況</a:t>
            </a:r>
            <a:endParaRPr kumimoji="1" lang="ja-JP" altLang="en-US" dirty="0"/>
          </a:p>
        </p:txBody>
      </p:sp>
      <p:sp>
        <p:nvSpPr>
          <p:cNvPr id="31" name="円/楕円 30"/>
          <p:cNvSpPr/>
          <p:nvPr/>
        </p:nvSpPr>
        <p:spPr>
          <a:xfrm>
            <a:off x="113389" y="3665492"/>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目的</a:t>
            </a:r>
            <a:endParaRPr kumimoji="1" lang="ja-JP" altLang="en-US" dirty="0"/>
          </a:p>
        </p:txBody>
      </p:sp>
      <p:sp>
        <p:nvSpPr>
          <p:cNvPr id="34" name="円/楕円 33"/>
          <p:cNvSpPr/>
          <p:nvPr/>
        </p:nvSpPr>
        <p:spPr>
          <a:xfrm>
            <a:off x="113388" y="596929"/>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背景</a:t>
            </a:r>
            <a:endParaRPr kumimoji="1" lang="ja-JP" altLang="en-US" dirty="0"/>
          </a:p>
        </p:txBody>
      </p:sp>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243</Words>
  <Application>Microsoft Office PowerPoint</Application>
  <PresentationFormat>画面に合わせる (4:3)</PresentationFormat>
  <Paragraphs>22</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Office ​​テーマ</vt:lpstr>
      <vt:lpstr>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53</cp:revision>
  <dcterms:created xsi:type="dcterms:W3CDTF">2015-10-05T13:54:22Z</dcterms:created>
  <dcterms:modified xsi:type="dcterms:W3CDTF">2015-12-17T18:14:06Z</dcterms:modified>
</cp:coreProperties>
</file>