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</p:sldIdLst>
  <p:sldSz cx="21386800" cy="30279975"/>
  <p:notesSz cx="6858000" cy="91440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FF99"/>
    <a:srgbClr val="FF99CC"/>
    <a:srgbClr val="9999FF"/>
    <a:srgbClr val="00FFFF"/>
    <a:srgbClr val="1C1C1C"/>
    <a:srgbClr val="33CCCC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40" d="100"/>
          <a:sy n="40" d="100"/>
        </p:scale>
        <p:origin x="48" y="-5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198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PV</c:v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cat>
            <c:numRef>
              <c:f>'[Microsoft PowerPoint 内のグラフ]Sheet1'!$A$3:$A$50</c:f>
              <c:numCache>
                <c:formatCode>m"月"d"日"</c:formatCode>
                <c:ptCount val="48"/>
                <c:pt idx="0">
                  <c:v>41005</c:v>
                </c:pt>
                <c:pt idx="1">
                  <c:v>41006</c:v>
                </c:pt>
                <c:pt idx="2">
                  <c:v>41007</c:v>
                </c:pt>
                <c:pt idx="3">
                  <c:v>41008</c:v>
                </c:pt>
                <c:pt idx="4">
                  <c:v>41009</c:v>
                </c:pt>
                <c:pt idx="5">
                  <c:v>41010</c:v>
                </c:pt>
                <c:pt idx="6">
                  <c:v>41011</c:v>
                </c:pt>
                <c:pt idx="7">
                  <c:v>41012</c:v>
                </c:pt>
                <c:pt idx="8">
                  <c:v>41013</c:v>
                </c:pt>
                <c:pt idx="9">
                  <c:v>41014</c:v>
                </c:pt>
                <c:pt idx="10">
                  <c:v>41015</c:v>
                </c:pt>
                <c:pt idx="11">
                  <c:v>41016</c:v>
                </c:pt>
                <c:pt idx="12">
                  <c:v>41017</c:v>
                </c:pt>
                <c:pt idx="13">
                  <c:v>41018</c:v>
                </c:pt>
                <c:pt idx="14">
                  <c:v>41019</c:v>
                </c:pt>
                <c:pt idx="15">
                  <c:v>41020</c:v>
                </c:pt>
                <c:pt idx="16">
                  <c:v>41021</c:v>
                </c:pt>
                <c:pt idx="17">
                  <c:v>41022</c:v>
                </c:pt>
                <c:pt idx="18">
                  <c:v>41023</c:v>
                </c:pt>
                <c:pt idx="19">
                  <c:v>41024</c:v>
                </c:pt>
                <c:pt idx="20">
                  <c:v>41025</c:v>
                </c:pt>
                <c:pt idx="21">
                  <c:v>41026</c:v>
                </c:pt>
                <c:pt idx="22">
                  <c:v>41027</c:v>
                </c:pt>
                <c:pt idx="23">
                  <c:v>41028</c:v>
                </c:pt>
                <c:pt idx="24">
                  <c:v>41029</c:v>
                </c:pt>
                <c:pt idx="25">
                  <c:v>41030</c:v>
                </c:pt>
                <c:pt idx="26">
                  <c:v>41031</c:v>
                </c:pt>
                <c:pt idx="27">
                  <c:v>41032</c:v>
                </c:pt>
                <c:pt idx="28">
                  <c:v>41033</c:v>
                </c:pt>
                <c:pt idx="29">
                  <c:v>41034</c:v>
                </c:pt>
                <c:pt idx="30">
                  <c:v>41035</c:v>
                </c:pt>
                <c:pt idx="31">
                  <c:v>41036</c:v>
                </c:pt>
                <c:pt idx="32">
                  <c:v>41037</c:v>
                </c:pt>
                <c:pt idx="33">
                  <c:v>41038</c:v>
                </c:pt>
                <c:pt idx="34">
                  <c:v>41039</c:v>
                </c:pt>
                <c:pt idx="35">
                  <c:v>41040</c:v>
                </c:pt>
                <c:pt idx="36">
                  <c:v>41041</c:v>
                </c:pt>
                <c:pt idx="37">
                  <c:v>41042</c:v>
                </c:pt>
                <c:pt idx="38">
                  <c:v>41043</c:v>
                </c:pt>
                <c:pt idx="39">
                  <c:v>41044</c:v>
                </c:pt>
                <c:pt idx="40">
                  <c:v>41045</c:v>
                </c:pt>
                <c:pt idx="41">
                  <c:v>41046</c:v>
                </c:pt>
                <c:pt idx="42">
                  <c:v>41047</c:v>
                </c:pt>
                <c:pt idx="43">
                  <c:v>41048</c:v>
                </c:pt>
                <c:pt idx="44">
                  <c:v>41049</c:v>
                </c:pt>
                <c:pt idx="45">
                  <c:v>41050</c:v>
                </c:pt>
                <c:pt idx="46">
                  <c:v>41051</c:v>
                </c:pt>
                <c:pt idx="47">
                  <c:v>41052</c:v>
                </c:pt>
              </c:numCache>
            </c:numRef>
          </c:cat>
          <c:val>
            <c:numRef>
              <c:f>'[Microsoft PowerPoint 内のグラフ]Sheet1'!$B$3:$B$50</c:f>
              <c:numCache>
                <c:formatCode>General</c:formatCode>
                <c:ptCount val="48"/>
                <c:pt idx="0">
                  <c:v>42500</c:v>
                </c:pt>
                <c:pt idx="1">
                  <c:v>42500</c:v>
                </c:pt>
                <c:pt idx="2">
                  <c:v>42500</c:v>
                </c:pt>
                <c:pt idx="3">
                  <c:v>85000</c:v>
                </c:pt>
                <c:pt idx="4">
                  <c:v>127500</c:v>
                </c:pt>
                <c:pt idx="5">
                  <c:v>170000</c:v>
                </c:pt>
                <c:pt idx="6">
                  <c:v>212500</c:v>
                </c:pt>
                <c:pt idx="7">
                  <c:v>255000</c:v>
                </c:pt>
                <c:pt idx="8">
                  <c:v>255000</c:v>
                </c:pt>
                <c:pt idx="9">
                  <c:v>255000</c:v>
                </c:pt>
                <c:pt idx="10">
                  <c:v>297500</c:v>
                </c:pt>
                <c:pt idx="11">
                  <c:v>340000</c:v>
                </c:pt>
                <c:pt idx="12">
                  <c:v>382500</c:v>
                </c:pt>
                <c:pt idx="13">
                  <c:v>425000</c:v>
                </c:pt>
                <c:pt idx="14">
                  <c:v>467500</c:v>
                </c:pt>
                <c:pt idx="15">
                  <c:v>467500</c:v>
                </c:pt>
                <c:pt idx="16">
                  <c:v>467500</c:v>
                </c:pt>
                <c:pt idx="17">
                  <c:v>510000</c:v>
                </c:pt>
                <c:pt idx="18">
                  <c:v>552500</c:v>
                </c:pt>
                <c:pt idx="19">
                  <c:v>595000</c:v>
                </c:pt>
                <c:pt idx="20">
                  <c:v>637500</c:v>
                </c:pt>
                <c:pt idx="21">
                  <c:v>680000</c:v>
                </c:pt>
                <c:pt idx="22">
                  <c:v>680000</c:v>
                </c:pt>
                <c:pt idx="23">
                  <c:v>680000</c:v>
                </c:pt>
                <c:pt idx="24">
                  <c:v>680000</c:v>
                </c:pt>
                <c:pt idx="25">
                  <c:v>680000</c:v>
                </c:pt>
                <c:pt idx="26">
                  <c:v>680000</c:v>
                </c:pt>
                <c:pt idx="27">
                  <c:v>680000</c:v>
                </c:pt>
                <c:pt idx="28">
                  <c:v>680000</c:v>
                </c:pt>
                <c:pt idx="29">
                  <c:v>680000</c:v>
                </c:pt>
                <c:pt idx="30">
                  <c:v>680000</c:v>
                </c:pt>
                <c:pt idx="31">
                  <c:v>722500</c:v>
                </c:pt>
                <c:pt idx="32">
                  <c:v>765000</c:v>
                </c:pt>
                <c:pt idx="33">
                  <c:v>807500</c:v>
                </c:pt>
                <c:pt idx="34">
                  <c:v>850000</c:v>
                </c:pt>
                <c:pt idx="35">
                  <c:v>892500</c:v>
                </c:pt>
                <c:pt idx="36">
                  <c:v>892500</c:v>
                </c:pt>
                <c:pt idx="37">
                  <c:v>892500</c:v>
                </c:pt>
                <c:pt idx="38">
                  <c:v>935000</c:v>
                </c:pt>
                <c:pt idx="39">
                  <c:v>935000</c:v>
                </c:pt>
                <c:pt idx="40">
                  <c:v>977500</c:v>
                </c:pt>
                <c:pt idx="41">
                  <c:v>1020000</c:v>
                </c:pt>
                <c:pt idx="42">
                  <c:v>1062500</c:v>
                </c:pt>
                <c:pt idx="43">
                  <c:v>1062500</c:v>
                </c:pt>
                <c:pt idx="44">
                  <c:v>1062500</c:v>
                </c:pt>
                <c:pt idx="45">
                  <c:v>1105000</c:v>
                </c:pt>
                <c:pt idx="46">
                  <c:v>1147500</c:v>
                </c:pt>
                <c:pt idx="47">
                  <c:v>1190000</c:v>
                </c:pt>
              </c:numCache>
            </c:numRef>
          </c:val>
          <c:smooth val="0"/>
        </c:ser>
        <c:ser>
          <c:idx val="1"/>
          <c:order val="1"/>
          <c:tx>
            <c:v>AC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'[Microsoft PowerPoint 内のグラフ]Sheet1'!$A$3:$A$50</c:f>
              <c:numCache>
                <c:formatCode>m"月"d"日"</c:formatCode>
                <c:ptCount val="48"/>
                <c:pt idx="0">
                  <c:v>41005</c:v>
                </c:pt>
                <c:pt idx="1">
                  <c:v>41006</c:v>
                </c:pt>
                <c:pt idx="2">
                  <c:v>41007</c:v>
                </c:pt>
                <c:pt idx="3">
                  <c:v>41008</c:v>
                </c:pt>
                <c:pt idx="4">
                  <c:v>41009</c:v>
                </c:pt>
                <c:pt idx="5">
                  <c:v>41010</c:v>
                </c:pt>
                <c:pt idx="6">
                  <c:v>41011</c:v>
                </c:pt>
                <c:pt idx="7">
                  <c:v>41012</c:v>
                </c:pt>
                <c:pt idx="8">
                  <c:v>41013</c:v>
                </c:pt>
                <c:pt idx="9">
                  <c:v>41014</c:v>
                </c:pt>
                <c:pt idx="10">
                  <c:v>41015</c:v>
                </c:pt>
                <c:pt idx="11">
                  <c:v>41016</c:v>
                </c:pt>
                <c:pt idx="12">
                  <c:v>41017</c:v>
                </c:pt>
                <c:pt idx="13">
                  <c:v>41018</c:v>
                </c:pt>
                <c:pt idx="14">
                  <c:v>41019</c:v>
                </c:pt>
                <c:pt idx="15">
                  <c:v>41020</c:v>
                </c:pt>
                <c:pt idx="16">
                  <c:v>41021</c:v>
                </c:pt>
                <c:pt idx="17">
                  <c:v>41022</c:v>
                </c:pt>
                <c:pt idx="18">
                  <c:v>41023</c:v>
                </c:pt>
                <c:pt idx="19">
                  <c:v>41024</c:v>
                </c:pt>
                <c:pt idx="20">
                  <c:v>41025</c:v>
                </c:pt>
                <c:pt idx="21">
                  <c:v>41026</c:v>
                </c:pt>
                <c:pt idx="22">
                  <c:v>41027</c:v>
                </c:pt>
                <c:pt idx="23">
                  <c:v>41028</c:v>
                </c:pt>
                <c:pt idx="24">
                  <c:v>41029</c:v>
                </c:pt>
                <c:pt idx="25">
                  <c:v>41030</c:v>
                </c:pt>
                <c:pt idx="26">
                  <c:v>41031</c:v>
                </c:pt>
                <c:pt idx="27">
                  <c:v>41032</c:v>
                </c:pt>
                <c:pt idx="28">
                  <c:v>41033</c:v>
                </c:pt>
                <c:pt idx="29">
                  <c:v>41034</c:v>
                </c:pt>
                <c:pt idx="30">
                  <c:v>41035</c:v>
                </c:pt>
                <c:pt idx="31">
                  <c:v>41036</c:v>
                </c:pt>
                <c:pt idx="32">
                  <c:v>41037</c:v>
                </c:pt>
                <c:pt idx="33">
                  <c:v>41038</c:v>
                </c:pt>
                <c:pt idx="34">
                  <c:v>41039</c:v>
                </c:pt>
                <c:pt idx="35">
                  <c:v>41040</c:v>
                </c:pt>
                <c:pt idx="36">
                  <c:v>41041</c:v>
                </c:pt>
                <c:pt idx="37">
                  <c:v>41042</c:v>
                </c:pt>
                <c:pt idx="38">
                  <c:v>41043</c:v>
                </c:pt>
                <c:pt idx="39">
                  <c:v>41044</c:v>
                </c:pt>
                <c:pt idx="40">
                  <c:v>41045</c:v>
                </c:pt>
                <c:pt idx="41">
                  <c:v>41046</c:v>
                </c:pt>
                <c:pt idx="42">
                  <c:v>41047</c:v>
                </c:pt>
                <c:pt idx="43">
                  <c:v>41048</c:v>
                </c:pt>
                <c:pt idx="44">
                  <c:v>41049</c:v>
                </c:pt>
                <c:pt idx="45">
                  <c:v>41050</c:v>
                </c:pt>
                <c:pt idx="46">
                  <c:v>41051</c:v>
                </c:pt>
                <c:pt idx="47">
                  <c:v>41052</c:v>
                </c:pt>
              </c:numCache>
            </c:numRef>
          </c:cat>
          <c:val>
            <c:numRef>
              <c:f>'[Microsoft PowerPoint 内のグラフ]Sheet1'!$C$3:$C$50</c:f>
              <c:numCache>
                <c:formatCode>General</c:formatCode>
                <c:ptCount val="48"/>
                <c:pt idx="0">
                  <c:v>9250</c:v>
                </c:pt>
                <c:pt idx="1">
                  <c:v>9250</c:v>
                </c:pt>
                <c:pt idx="2">
                  <c:v>9250</c:v>
                </c:pt>
                <c:pt idx="3">
                  <c:v>9250</c:v>
                </c:pt>
                <c:pt idx="4">
                  <c:v>26250</c:v>
                </c:pt>
                <c:pt idx="5">
                  <c:v>39400</c:v>
                </c:pt>
                <c:pt idx="6">
                  <c:v>79305</c:v>
                </c:pt>
                <c:pt idx="7">
                  <c:v>158705</c:v>
                </c:pt>
                <c:pt idx="8">
                  <c:v>158705</c:v>
                </c:pt>
                <c:pt idx="9">
                  <c:v>158705</c:v>
                </c:pt>
                <c:pt idx="10">
                  <c:v>158705</c:v>
                </c:pt>
                <c:pt idx="11">
                  <c:v>158705</c:v>
                </c:pt>
                <c:pt idx="12">
                  <c:v>158705</c:v>
                </c:pt>
                <c:pt idx="13">
                  <c:v>158705</c:v>
                </c:pt>
                <c:pt idx="14">
                  <c:v>189355</c:v>
                </c:pt>
                <c:pt idx="15">
                  <c:v>189355</c:v>
                </c:pt>
                <c:pt idx="16">
                  <c:v>189355</c:v>
                </c:pt>
                <c:pt idx="17">
                  <c:v>189355</c:v>
                </c:pt>
                <c:pt idx="18">
                  <c:v>189355</c:v>
                </c:pt>
                <c:pt idx="19">
                  <c:v>201475</c:v>
                </c:pt>
                <c:pt idx="20">
                  <c:v>224170</c:v>
                </c:pt>
                <c:pt idx="21">
                  <c:v>283840</c:v>
                </c:pt>
                <c:pt idx="22">
                  <c:v>296340</c:v>
                </c:pt>
                <c:pt idx="23">
                  <c:v>308840</c:v>
                </c:pt>
                <c:pt idx="24">
                  <c:v>321340</c:v>
                </c:pt>
                <c:pt idx="25">
                  <c:v>333840</c:v>
                </c:pt>
                <c:pt idx="26">
                  <c:v>346340</c:v>
                </c:pt>
                <c:pt idx="27">
                  <c:v>358840</c:v>
                </c:pt>
                <c:pt idx="28">
                  <c:v>366340</c:v>
                </c:pt>
                <c:pt idx="29">
                  <c:v>373840</c:v>
                </c:pt>
                <c:pt idx="30">
                  <c:v>381340</c:v>
                </c:pt>
                <c:pt idx="31">
                  <c:v>381340</c:v>
                </c:pt>
                <c:pt idx="32">
                  <c:v>381340</c:v>
                </c:pt>
                <c:pt idx="33">
                  <c:v>381340</c:v>
                </c:pt>
                <c:pt idx="34">
                  <c:v>381340</c:v>
                </c:pt>
                <c:pt idx="35">
                  <c:v>406840</c:v>
                </c:pt>
                <c:pt idx="36">
                  <c:v>406840</c:v>
                </c:pt>
                <c:pt idx="37">
                  <c:v>406840</c:v>
                </c:pt>
                <c:pt idx="38">
                  <c:v>406840</c:v>
                </c:pt>
                <c:pt idx="39">
                  <c:v>406840</c:v>
                </c:pt>
                <c:pt idx="40">
                  <c:v>413090</c:v>
                </c:pt>
                <c:pt idx="41">
                  <c:v>436890</c:v>
                </c:pt>
                <c:pt idx="42">
                  <c:v>473375</c:v>
                </c:pt>
                <c:pt idx="43">
                  <c:v>473375</c:v>
                </c:pt>
                <c:pt idx="44">
                  <c:v>473375</c:v>
                </c:pt>
                <c:pt idx="45">
                  <c:v>475975</c:v>
                </c:pt>
                <c:pt idx="46">
                  <c:v>513725</c:v>
                </c:pt>
                <c:pt idx="47">
                  <c:v>532100</c:v>
                </c:pt>
              </c:numCache>
            </c:numRef>
          </c:val>
          <c:smooth val="0"/>
        </c:ser>
        <c:ser>
          <c:idx val="2"/>
          <c:order val="2"/>
          <c:tx>
            <c:v>EV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cat>
            <c:numRef>
              <c:f>'[Microsoft PowerPoint 内のグラフ]Sheet1'!$A$3:$A$50</c:f>
              <c:numCache>
                <c:formatCode>m"月"d"日"</c:formatCode>
                <c:ptCount val="48"/>
                <c:pt idx="0">
                  <c:v>41005</c:v>
                </c:pt>
                <c:pt idx="1">
                  <c:v>41006</c:v>
                </c:pt>
                <c:pt idx="2">
                  <c:v>41007</c:v>
                </c:pt>
                <c:pt idx="3">
                  <c:v>41008</c:v>
                </c:pt>
                <c:pt idx="4">
                  <c:v>41009</c:v>
                </c:pt>
                <c:pt idx="5">
                  <c:v>41010</c:v>
                </c:pt>
                <c:pt idx="6">
                  <c:v>41011</c:v>
                </c:pt>
                <c:pt idx="7">
                  <c:v>41012</c:v>
                </c:pt>
                <c:pt idx="8">
                  <c:v>41013</c:v>
                </c:pt>
                <c:pt idx="9">
                  <c:v>41014</c:v>
                </c:pt>
                <c:pt idx="10">
                  <c:v>41015</c:v>
                </c:pt>
                <c:pt idx="11">
                  <c:v>41016</c:v>
                </c:pt>
                <c:pt idx="12">
                  <c:v>41017</c:v>
                </c:pt>
                <c:pt idx="13">
                  <c:v>41018</c:v>
                </c:pt>
                <c:pt idx="14">
                  <c:v>41019</c:v>
                </c:pt>
                <c:pt idx="15">
                  <c:v>41020</c:v>
                </c:pt>
                <c:pt idx="16">
                  <c:v>41021</c:v>
                </c:pt>
                <c:pt idx="17">
                  <c:v>41022</c:v>
                </c:pt>
                <c:pt idx="18">
                  <c:v>41023</c:v>
                </c:pt>
                <c:pt idx="19">
                  <c:v>41024</c:v>
                </c:pt>
                <c:pt idx="20">
                  <c:v>41025</c:v>
                </c:pt>
                <c:pt idx="21">
                  <c:v>41026</c:v>
                </c:pt>
                <c:pt idx="22">
                  <c:v>41027</c:v>
                </c:pt>
                <c:pt idx="23">
                  <c:v>41028</c:v>
                </c:pt>
                <c:pt idx="24">
                  <c:v>41029</c:v>
                </c:pt>
                <c:pt idx="25">
                  <c:v>41030</c:v>
                </c:pt>
                <c:pt idx="26">
                  <c:v>41031</c:v>
                </c:pt>
                <c:pt idx="27">
                  <c:v>41032</c:v>
                </c:pt>
                <c:pt idx="28">
                  <c:v>41033</c:v>
                </c:pt>
                <c:pt idx="29">
                  <c:v>41034</c:v>
                </c:pt>
                <c:pt idx="30">
                  <c:v>41035</c:v>
                </c:pt>
                <c:pt idx="31">
                  <c:v>41036</c:v>
                </c:pt>
                <c:pt idx="32">
                  <c:v>41037</c:v>
                </c:pt>
                <c:pt idx="33">
                  <c:v>41038</c:v>
                </c:pt>
                <c:pt idx="34">
                  <c:v>41039</c:v>
                </c:pt>
                <c:pt idx="35">
                  <c:v>41040</c:v>
                </c:pt>
                <c:pt idx="36">
                  <c:v>41041</c:v>
                </c:pt>
                <c:pt idx="37">
                  <c:v>41042</c:v>
                </c:pt>
                <c:pt idx="38">
                  <c:v>41043</c:v>
                </c:pt>
                <c:pt idx="39">
                  <c:v>41044</c:v>
                </c:pt>
                <c:pt idx="40">
                  <c:v>41045</c:v>
                </c:pt>
                <c:pt idx="41">
                  <c:v>41046</c:v>
                </c:pt>
                <c:pt idx="42">
                  <c:v>41047</c:v>
                </c:pt>
                <c:pt idx="43">
                  <c:v>41048</c:v>
                </c:pt>
                <c:pt idx="44">
                  <c:v>41049</c:v>
                </c:pt>
                <c:pt idx="45">
                  <c:v>41050</c:v>
                </c:pt>
                <c:pt idx="46">
                  <c:v>41051</c:v>
                </c:pt>
                <c:pt idx="47">
                  <c:v>41052</c:v>
                </c:pt>
              </c:numCache>
            </c:numRef>
          </c:cat>
          <c:val>
            <c:numRef>
              <c:f>'[Microsoft PowerPoint 内のグラフ]Sheet1'!$D$3:$D$50</c:f>
              <c:numCache>
                <c:formatCode>General</c:formatCode>
                <c:ptCount val="48"/>
                <c:pt idx="0">
                  <c:v>51000</c:v>
                </c:pt>
                <c:pt idx="1">
                  <c:v>51000</c:v>
                </c:pt>
                <c:pt idx="2">
                  <c:v>51000</c:v>
                </c:pt>
                <c:pt idx="3">
                  <c:v>51000</c:v>
                </c:pt>
                <c:pt idx="4">
                  <c:v>51000</c:v>
                </c:pt>
                <c:pt idx="5">
                  <c:v>51000</c:v>
                </c:pt>
                <c:pt idx="6">
                  <c:v>51000</c:v>
                </c:pt>
                <c:pt idx="7">
                  <c:v>140250</c:v>
                </c:pt>
                <c:pt idx="8">
                  <c:v>140250</c:v>
                </c:pt>
                <c:pt idx="9">
                  <c:v>140250</c:v>
                </c:pt>
                <c:pt idx="10">
                  <c:v>178500</c:v>
                </c:pt>
                <c:pt idx="11">
                  <c:v>178500</c:v>
                </c:pt>
                <c:pt idx="12">
                  <c:v>178500</c:v>
                </c:pt>
                <c:pt idx="13">
                  <c:v>178500</c:v>
                </c:pt>
                <c:pt idx="14">
                  <c:v>178500</c:v>
                </c:pt>
                <c:pt idx="15">
                  <c:v>178500</c:v>
                </c:pt>
                <c:pt idx="16">
                  <c:v>178500</c:v>
                </c:pt>
                <c:pt idx="17">
                  <c:v>178500</c:v>
                </c:pt>
                <c:pt idx="18">
                  <c:v>178500</c:v>
                </c:pt>
                <c:pt idx="19">
                  <c:v>344250</c:v>
                </c:pt>
                <c:pt idx="20">
                  <c:v>344250</c:v>
                </c:pt>
                <c:pt idx="21">
                  <c:v>382500</c:v>
                </c:pt>
                <c:pt idx="22">
                  <c:v>382500</c:v>
                </c:pt>
                <c:pt idx="23">
                  <c:v>382500</c:v>
                </c:pt>
                <c:pt idx="24">
                  <c:v>382500</c:v>
                </c:pt>
                <c:pt idx="25">
                  <c:v>382500</c:v>
                </c:pt>
                <c:pt idx="26">
                  <c:v>382500</c:v>
                </c:pt>
                <c:pt idx="27">
                  <c:v>382500</c:v>
                </c:pt>
                <c:pt idx="28">
                  <c:v>382500</c:v>
                </c:pt>
                <c:pt idx="29">
                  <c:v>382500</c:v>
                </c:pt>
                <c:pt idx="30">
                  <c:v>382500</c:v>
                </c:pt>
                <c:pt idx="31">
                  <c:v>382500</c:v>
                </c:pt>
                <c:pt idx="32">
                  <c:v>382500</c:v>
                </c:pt>
                <c:pt idx="33">
                  <c:v>382500</c:v>
                </c:pt>
                <c:pt idx="34">
                  <c:v>382500</c:v>
                </c:pt>
                <c:pt idx="35">
                  <c:v>647063</c:v>
                </c:pt>
                <c:pt idx="36">
                  <c:v>647063</c:v>
                </c:pt>
                <c:pt idx="37">
                  <c:v>647063</c:v>
                </c:pt>
                <c:pt idx="38">
                  <c:v>647063</c:v>
                </c:pt>
                <c:pt idx="39">
                  <c:v>647063</c:v>
                </c:pt>
                <c:pt idx="40">
                  <c:v>647063</c:v>
                </c:pt>
                <c:pt idx="41">
                  <c:v>647063</c:v>
                </c:pt>
                <c:pt idx="42">
                  <c:v>919063</c:v>
                </c:pt>
                <c:pt idx="43">
                  <c:v>919063</c:v>
                </c:pt>
                <c:pt idx="44">
                  <c:v>919063</c:v>
                </c:pt>
                <c:pt idx="45">
                  <c:v>928626</c:v>
                </c:pt>
                <c:pt idx="46">
                  <c:v>928626</c:v>
                </c:pt>
                <c:pt idx="47">
                  <c:v>938189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527808"/>
        <c:axId val="106824064"/>
      </c:lineChart>
      <c:dateAx>
        <c:axId val="91527808"/>
        <c:scaling>
          <c:orientation val="minMax"/>
        </c:scaling>
        <c:delete val="0"/>
        <c:axPos val="b"/>
        <c:numFmt formatCode="m&quot;月&quot;d&quot;日&quot;" sourceLinked="1"/>
        <c:majorTickMark val="out"/>
        <c:minorTickMark val="none"/>
        <c:tickLblPos val="nextTo"/>
        <c:crossAx val="106824064"/>
        <c:crosses val="autoZero"/>
        <c:auto val="1"/>
        <c:lblOffset val="100"/>
        <c:baseTimeUnit val="days"/>
      </c:dateAx>
      <c:valAx>
        <c:axId val="106824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15278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gradFill rotWithShape="1">
      <a:gsLst>
        <a:gs pos="0">
          <a:schemeClr val="accent2">
            <a:tint val="50000"/>
            <a:satMod val="300000"/>
          </a:schemeClr>
        </a:gs>
        <a:gs pos="0">
          <a:schemeClr val="accent2">
            <a:tint val="37000"/>
            <a:satMod val="300000"/>
          </a:schemeClr>
        </a:gs>
        <a:gs pos="100000">
          <a:schemeClr val="bg1">
            <a:lumMod val="90000"/>
          </a:schemeClr>
        </a:gs>
        <a:gs pos="0">
          <a:schemeClr val="accent2">
            <a:tint val="15000"/>
            <a:satMod val="350000"/>
          </a:schemeClr>
        </a:gs>
      </a:gsLst>
      <a:lin ang="16200000" scaled="1"/>
    </a:gradFill>
    <a:ln w="57150" cap="flat" cmpd="sng" algn="ctr">
      <a:noFill/>
      <a:prstDash val="solid"/>
    </a:ln>
    <a:effectLst>
      <a:outerShdw blurRad="749300" dist="20000" dir="5400000" rotWithShape="0">
        <a:srgbClr val="000000">
          <a:alpha val="66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ja-JP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0821C-5C89-47AC-87A3-A1AAF50E0DD0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6B83C9BC-7F35-4419-BCED-0DAA0DF6437C}">
      <dgm:prSet phldrT="[テキスト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kumimoji="1" lang="ja-JP" altLang="en-US" dirty="0" smtClean="0"/>
            <a:t>①</a:t>
          </a:r>
          <a:endParaRPr kumimoji="1" lang="ja-JP" altLang="en-US" dirty="0"/>
        </a:p>
      </dgm:t>
    </dgm:pt>
    <dgm:pt modelId="{C71D32B6-C9A5-46D4-B1AD-69DDFAEF269F}" type="parTrans" cxnId="{7E9122B9-F69B-4DF5-8F76-7D3E79450588}">
      <dgm:prSet/>
      <dgm:spPr/>
      <dgm:t>
        <a:bodyPr/>
        <a:lstStyle/>
        <a:p>
          <a:endParaRPr kumimoji="1" lang="ja-JP" altLang="en-US"/>
        </a:p>
      </dgm:t>
    </dgm:pt>
    <dgm:pt modelId="{55CB0206-D5E8-4C9E-8D10-4B2EA3FCC6E0}" type="sibTrans" cxnId="{7E9122B9-F69B-4DF5-8F76-7D3E79450588}">
      <dgm:prSet/>
      <dgm:spPr/>
      <dgm:t>
        <a:bodyPr/>
        <a:lstStyle/>
        <a:p>
          <a:endParaRPr kumimoji="1" lang="ja-JP" altLang="en-US"/>
        </a:p>
      </dgm:t>
    </dgm:pt>
    <dgm:pt modelId="{193300ED-FB11-4356-AB1D-78C63D6871D5}">
      <dgm:prSet phldrT="[テキスト]"/>
      <dgm:spPr/>
      <dgm:t>
        <a:bodyPr/>
        <a:lstStyle/>
        <a:p>
          <a:r>
            <a:rPr kumimoji="1" lang="en-US" altLang="ja-JP" dirty="0" err="1" smtClean="0"/>
            <a:t>GitHub</a:t>
          </a:r>
          <a:r>
            <a:rPr kumimoji="1" lang="ja-JP" altLang="en-US" dirty="0" smtClean="0"/>
            <a:t>を調査する．</a:t>
          </a:r>
          <a:endParaRPr kumimoji="1" lang="ja-JP" altLang="en-US" dirty="0"/>
        </a:p>
      </dgm:t>
    </dgm:pt>
    <dgm:pt modelId="{75101AD3-E898-4F8D-96F4-50D54A15F211}" type="parTrans" cxnId="{E8F9AA87-F5A2-4D38-9B25-F10A5CEBED30}">
      <dgm:prSet/>
      <dgm:spPr/>
      <dgm:t>
        <a:bodyPr/>
        <a:lstStyle/>
        <a:p>
          <a:endParaRPr kumimoji="1" lang="ja-JP" altLang="en-US"/>
        </a:p>
      </dgm:t>
    </dgm:pt>
    <dgm:pt modelId="{5A09A160-FEFE-4C9A-96FC-4A8D06D9A685}" type="sibTrans" cxnId="{E8F9AA87-F5A2-4D38-9B25-F10A5CEBED30}">
      <dgm:prSet/>
      <dgm:spPr/>
      <dgm:t>
        <a:bodyPr/>
        <a:lstStyle/>
        <a:p>
          <a:endParaRPr kumimoji="1" lang="ja-JP" altLang="en-US"/>
        </a:p>
      </dgm:t>
    </dgm:pt>
    <dgm:pt modelId="{11506BC2-BD67-4CBA-A2E6-3711F1FA3EA3}">
      <dgm:prSet phldrT="[テキスト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kumimoji="1" lang="ja-JP" altLang="en-US" dirty="0" smtClean="0"/>
            <a:t>②</a:t>
          </a:r>
          <a:endParaRPr kumimoji="1" lang="ja-JP" altLang="en-US" dirty="0"/>
        </a:p>
      </dgm:t>
    </dgm:pt>
    <dgm:pt modelId="{25B025DE-DCDC-4F5C-94E3-EDEEEDEE61C3}" type="parTrans" cxnId="{0A264429-DED1-4FBD-883C-7C59E3FE22F8}">
      <dgm:prSet/>
      <dgm:spPr/>
      <dgm:t>
        <a:bodyPr/>
        <a:lstStyle/>
        <a:p>
          <a:endParaRPr kumimoji="1" lang="ja-JP" altLang="en-US"/>
        </a:p>
      </dgm:t>
    </dgm:pt>
    <dgm:pt modelId="{6B1EDB6F-9AFD-4B9C-A829-4E87E8B48D0E}" type="sibTrans" cxnId="{0A264429-DED1-4FBD-883C-7C59E3FE22F8}">
      <dgm:prSet/>
      <dgm:spPr/>
      <dgm:t>
        <a:bodyPr/>
        <a:lstStyle/>
        <a:p>
          <a:endParaRPr kumimoji="1" lang="ja-JP" altLang="en-US"/>
        </a:p>
      </dgm:t>
    </dgm:pt>
    <dgm:pt modelId="{DDB8A94E-B486-4BB6-8EFE-7311419ED10F}">
      <dgm:prSet phldrT="[テキスト]"/>
      <dgm:spPr/>
      <dgm:t>
        <a:bodyPr/>
        <a:lstStyle/>
        <a:p>
          <a:r>
            <a:rPr kumimoji="1" lang="en-US" altLang="ja-JP" dirty="0" smtClean="0"/>
            <a:t>EVM</a:t>
          </a:r>
          <a:r>
            <a:rPr kumimoji="1" lang="ja-JP" altLang="en-US" dirty="0" smtClean="0"/>
            <a:t>に必要なデータ（コスト，時間，計画時のコスト・時間）を</a:t>
          </a:r>
          <a:r>
            <a:rPr kumimoji="1" lang="en-US" altLang="ja-JP" dirty="0" smtClean="0"/>
            <a:t>Issue</a:t>
          </a:r>
          <a:r>
            <a:rPr kumimoji="1" lang="ja-JP" altLang="en-US" dirty="0" smtClean="0"/>
            <a:t>に記述する仕様を決定する．</a:t>
          </a:r>
          <a:endParaRPr kumimoji="1" lang="ja-JP" altLang="en-US" dirty="0"/>
        </a:p>
      </dgm:t>
    </dgm:pt>
    <dgm:pt modelId="{F357E6C4-F3CF-43BF-8CB4-11EF6D6134DE}" type="parTrans" cxnId="{8738D2AA-0C7A-4831-A92B-3FE68B71C62B}">
      <dgm:prSet/>
      <dgm:spPr/>
      <dgm:t>
        <a:bodyPr/>
        <a:lstStyle/>
        <a:p>
          <a:endParaRPr kumimoji="1" lang="ja-JP" altLang="en-US"/>
        </a:p>
      </dgm:t>
    </dgm:pt>
    <dgm:pt modelId="{CE4C95C6-5C83-4026-BC7D-3C2E48E52F2B}" type="sibTrans" cxnId="{8738D2AA-0C7A-4831-A92B-3FE68B71C62B}">
      <dgm:prSet/>
      <dgm:spPr/>
      <dgm:t>
        <a:bodyPr/>
        <a:lstStyle/>
        <a:p>
          <a:endParaRPr kumimoji="1" lang="ja-JP" altLang="en-US"/>
        </a:p>
      </dgm:t>
    </dgm:pt>
    <dgm:pt modelId="{6EF7E05D-0571-4A2B-9F95-8FAFC7BC0D20}">
      <dgm:prSet phldrT="[テキスト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kumimoji="1" lang="ja-JP" altLang="en-US" dirty="0" smtClean="0"/>
            <a:t>③</a:t>
          </a:r>
          <a:endParaRPr kumimoji="1" lang="ja-JP" altLang="en-US" dirty="0"/>
        </a:p>
      </dgm:t>
    </dgm:pt>
    <dgm:pt modelId="{38CF81FB-3752-439E-8F0A-CFEF1F8776D7}" type="parTrans" cxnId="{B1BA5873-E213-4341-86A6-9585109F0479}">
      <dgm:prSet/>
      <dgm:spPr/>
      <dgm:t>
        <a:bodyPr/>
        <a:lstStyle/>
        <a:p>
          <a:endParaRPr kumimoji="1" lang="ja-JP" altLang="en-US"/>
        </a:p>
      </dgm:t>
    </dgm:pt>
    <dgm:pt modelId="{E41228BF-236C-46E9-8D38-4EF23B53AA90}" type="sibTrans" cxnId="{B1BA5873-E213-4341-86A6-9585109F0479}">
      <dgm:prSet/>
      <dgm:spPr/>
      <dgm:t>
        <a:bodyPr/>
        <a:lstStyle/>
        <a:p>
          <a:endParaRPr kumimoji="1" lang="ja-JP" altLang="en-US"/>
        </a:p>
      </dgm:t>
    </dgm:pt>
    <dgm:pt modelId="{9725B5A9-DD33-4F9A-B30E-4F3255344582}">
      <dgm:prSet phldrT="[テキスト]"/>
      <dgm:spPr/>
      <dgm:t>
        <a:bodyPr/>
        <a:lstStyle/>
        <a:p>
          <a:r>
            <a:rPr kumimoji="1" lang="en-US" altLang="ja-JP" dirty="0" smtClean="0"/>
            <a:t>Issue</a:t>
          </a:r>
          <a:r>
            <a:rPr kumimoji="1" lang="ja-JP" altLang="en-US" dirty="0" smtClean="0"/>
            <a:t>に記述されたデータを抽出するプログラムを作成する．</a:t>
          </a:r>
          <a:endParaRPr kumimoji="1" lang="ja-JP" altLang="en-US" dirty="0"/>
        </a:p>
      </dgm:t>
    </dgm:pt>
    <dgm:pt modelId="{76A2140C-0E74-4D08-8CAD-46EAA996AF34}" type="parTrans" cxnId="{860B315F-2409-4366-9AEF-9FEA846EFDAC}">
      <dgm:prSet/>
      <dgm:spPr/>
      <dgm:t>
        <a:bodyPr/>
        <a:lstStyle/>
        <a:p>
          <a:endParaRPr kumimoji="1" lang="ja-JP" altLang="en-US"/>
        </a:p>
      </dgm:t>
    </dgm:pt>
    <dgm:pt modelId="{3D98D2F9-44CD-45E0-B264-597F056AA384}" type="sibTrans" cxnId="{860B315F-2409-4366-9AEF-9FEA846EFDAC}">
      <dgm:prSet/>
      <dgm:spPr/>
      <dgm:t>
        <a:bodyPr/>
        <a:lstStyle/>
        <a:p>
          <a:endParaRPr kumimoji="1" lang="ja-JP" altLang="en-US"/>
        </a:p>
      </dgm:t>
    </dgm:pt>
    <dgm:pt modelId="{D4EB4BDA-2816-414B-A0D0-30CD9CFF7E41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kumimoji="1" lang="ja-JP" altLang="en-US" dirty="0" smtClean="0"/>
            <a:t>④</a:t>
          </a:r>
          <a:endParaRPr kumimoji="1" lang="ja-JP" altLang="en-US" dirty="0"/>
        </a:p>
      </dgm:t>
    </dgm:pt>
    <dgm:pt modelId="{CC399391-40FC-4814-8643-8D299A24A209}" type="parTrans" cxnId="{7C0BFA40-5AA1-4F66-86BA-25D2CA79F77B}">
      <dgm:prSet/>
      <dgm:spPr/>
      <dgm:t>
        <a:bodyPr/>
        <a:lstStyle/>
        <a:p>
          <a:endParaRPr kumimoji="1" lang="ja-JP" altLang="en-US"/>
        </a:p>
      </dgm:t>
    </dgm:pt>
    <dgm:pt modelId="{68C9A7CB-A630-4E09-BC11-47224F56339C}" type="sibTrans" cxnId="{7C0BFA40-5AA1-4F66-86BA-25D2CA79F77B}">
      <dgm:prSet/>
      <dgm:spPr/>
      <dgm:t>
        <a:bodyPr/>
        <a:lstStyle/>
        <a:p>
          <a:endParaRPr kumimoji="1" lang="ja-JP" altLang="en-US"/>
        </a:p>
      </dgm:t>
    </dgm:pt>
    <dgm:pt modelId="{A578D795-4A90-496E-B0F2-D82A0CD3B4D1}">
      <dgm:prSet/>
      <dgm:spPr/>
      <dgm:t>
        <a:bodyPr/>
        <a:lstStyle/>
        <a:p>
          <a:r>
            <a:rPr kumimoji="1" lang="en-US" altLang="ja-JP" dirty="0" smtClean="0"/>
            <a:t>Issue</a:t>
          </a:r>
          <a:r>
            <a:rPr kumimoji="1" lang="ja-JP" altLang="en-US" dirty="0" smtClean="0"/>
            <a:t>から抽出されたデータをもとに</a:t>
          </a:r>
          <a:r>
            <a:rPr kumimoji="1" lang="en-US" altLang="ja-JP" dirty="0" smtClean="0"/>
            <a:t>EVM</a:t>
          </a:r>
          <a:r>
            <a:rPr kumimoji="1" lang="ja-JP" altLang="en-US" dirty="0" err="1" smtClean="0"/>
            <a:t>を描</a:t>
          </a:r>
          <a:r>
            <a:rPr kumimoji="1" lang="ja-JP" altLang="en-US" dirty="0" smtClean="0"/>
            <a:t>画するシステムを構築する．</a:t>
          </a:r>
          <a:endParaRPr kumimoji="1" lang="ja-JP" altLang="en-US" dirty="0"/>
        </a:p>
      </dgm:t>
    </dgm:pt>
    <dgm:pt modelId="{F740508B-12FD-44F0-800F-D16CB28F36BC}" type="parTrans" cxnId="{3F596AE5-1D8F-42D1-8284-FCB88ADF833A}">
      <dgm:prSet/>
      <dgm:spPr/>
      <dgm:t>
        <a:bodyPr/>
        <a:lstStyle/>
        <a:p>
          <a:endParaRPr kumimoji="1" lang="ja-JP" altLang="en-US"/>
        </a:p>
      </dgm:t>
    </dgm:pt>
    <dgm:pt modelId="{04A47A73-2EF1-40CF-9A70-3900F97C3BBF}" type="sibTrans" cxnId="{3F596AE5-1D8F-42D1-8284-FCB88ADF833A}">
      <dgm:prSet/>
      <dgm:spPr/>
      <dgm:t>
        <a:bodyPr/>
        <a:lstStyle/>
        <a:p>
          <a:endParaRPr kumimoji="1" lang="ja-JP" altLang="en-US"/>
        </a:p>
      </dgm:t>
    </dgm:pt>
    <dgm:pt modelId="{7BA8B87A-2EBA-446B-8A97-483B28650B32}" type="pres">
      <dgm:prSet presAssocID="{EBF0821C-5C89-47AC-87A3-A1AAF50E0DD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D034EBC2-B05D-4DE8-A0E4-ED2290AFC4C6}" type="pres">
      <dgm:prSet presAssocID="{6B83C9BC-7F35-4419-BCED-0DAA0DF6437C}" presName="composite" presStyleCnt="0"/>
      <dgm:spPr/>
    </dgm:pt>
    <dgm:pt modelId="{C2E92F25-E4DA-425C-BC5B-66E278DDF481}" type="pres">
      <dgm:prSet presAssocID="{6B83C9BC-7F35-4419-BCED-0DAA0DF6437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355FF61-3BE0-4BAB-83BB-0504E6450B2C}" type="pres">
      <dgm:prSet presAssocID="{6B83C9BC-7F35-4419-BCED-0DAA0DF6437C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21F810E-3B67-4896-B7B7-24E084805203}" type="pres">
      <dgm:prSet presAssocID="{55CB0206-D5E8-4C9E-8D10-4B2EA3FCC6E0}" presName="sp" presStyleCnt="0"/>
      <dgm:spPr/>
    </dgm:pt>
    <dgm:pt modelId="{639A070B-3308-45D9-A3F2-BF186BD5BBA2}" type="pres">
      <dgm:prSet presAssocID="{11506BC2-BD67-4CBA-A2E6-3711F1FA3EA3}" presName="composite" presStyleCnt="0"/>
      <dgm:spPr/>
    </dgm:pt>
    <dgm:pt modelId="{0618404E-1295-49F6-A11B-E8318C77F3FF}" type="pres">
      <dgm:prSet presAssocID="{11506BC2-BD67-4CBA-A2E6-3711F1FA3EA3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42F59E1-7251-4DC9-B8E8-4CD6A059E088}" type="pres">
      <dgm:prSet presAssocID="{11506BC2-BD67-4CBA-A2E6-3711F1FA3EA3}" presName="descendantText" presStyleLbl="alignAcc1" presStyleIdx="1" presStyleCnt="4" custScaleY="9140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EC0A4AE-D840-40A8-8BFF-F4D3AEC9F0A6}" type="pres">
      <dgm:prSet presAssocID="{6B1EDB6F-9AFD-4B9C-A829-4E87E8B48D0E}" presName="sp" presStyleCnt="0"/>
      <dgm:spPr/>
    </dgm:pt>
    <dgm:pt modelId="{C442AE2F-5C71-44B9-987D-0D85BC463D03}" type="pres">
      <dgm:prSet presAssocID="{6EF7E05D-0571-4A2B-9F95-8FAFC7BC0D20}" presName="composite" presStyleCnt="0"/>
      <dgm:spPr/>
    </dgm:pt>
    <dgm:pt modelId="{5BED2712-BD5C-4F45-8103-D8CD453E749E}" type="pres">
      <dgm:prSet presAssocID="{6EF7E05D-0571-4A2B-9F95-8FAFC7BC0D2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108D008-6C89-4228-A052-2877C687190E}" type="pres">
      <dgm:prSet presAssocID="{6EF7E05D-0571-4A2B-9F95-8FAFC7BC0D20}" presName="descendantText" presStyleLbl="alignAcc1" presStyleIdx="2" presStyleCnt="4" custLinFactNeighborY="4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D9C8619-7AA6-48D5-B084-49AC824096DA}" type="pres">
      <dgm:prSet presAssocID="{E41228BF-236C-46E9-8D38-4EF23B53AA90}" presName="sp" presStyleCnt="0"/>
      <dgm:spPr/>
    </dgm:pt>
    <dgm:pt modelId="{744A538A-D1E3-4BDC-B0B2-5878570F2AFA}" type="pres">
      <dgm:prSet presAssocID="{D4EB4BDA-2816-414B-A0D0-30CD9CFF7E41}" presName="composite" presStyleCnt="0"/>
      <dgm:spPr/>
    </dgm:pt>
    <dgm:pt modelId="{A780158D-3E2D-4AB3-B956-DF48B06B892C}" type="pres">
      <dgm:prSet presAssocID="{D4EB4BDA-2816-414B-A0D0-30CD9CFF7E41}" presName="parentText" presStyleLbl="alignNode1" presStyleIdx="3" presStyleCnt="4" custLinFactNeighborY="5645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2646483-D4EA-42A7-9220-C3F8FA689101}" type="pres">
      <dgm:prSet presAssocID="{D4EB4BDA-2816-414B-A0D0-30CD9CFF7E41}" presName="descendantText" presStyleLbl="alignAcc1" presStyleIdx="3" presStyleCnt="4" custLinFactNeighborY="433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5C871BF-1CC5-4B43-9B5B-334D1CE60B64}" type="presOf" srcId="{D4EB4BDA-2816-414B-A0D0-30CD9CFF7E41}" destId="{A780158D-3E2D-4AB3-B956-DF48B06B892C}" srcOrd="0" destOrd="0" presId="urn:microsoft.com/office/officeart/2005/8/layout/chevron2"/>
    <dgm:cxn modelId="{14910AF5-9EFB-45E3-A8BA-B198022DA32A}" type="presOf" srcId="{6B83C9BC-7F35-4419-BCED-0DAA0DF6437C}" destId="{C2E92F25-E4DA-425C-BC5B-66E278DDF481}" srcOrd="0" destOrd="0" presId="urn:microsoft.com/office/officeart/2005/8/layout/chevron2"/>
    <dgm:cxn modelId="{860B315F-2409-4366-9AEF-9FEA846EFDAC}" srcId="{6EF7E05D-0571-4A2B-9F95-8FAFC7BC0D20}" destId="{9725B5A9-DD33-4F9A-B30E-4F3255344582}" srcOrd="0" destOrd="0" parTransId="{76A2140C-0E74-4D08-8CAD-46EAA996AF34}" sibTransId="{3D98D2F9-44CD-45E0-B264-597F056AA384}"/>
    <dgm:cxn modelId="{56068D84-85DE-49FA-840B-C9E3F3F14EA4}" type="presOf" srcId="{193300ED-FB11-4356-AB1D-78C63D6871D5}" destId="{5355FF61-3BE0-4BAB-83BB-0504E6450B2C}" srcOrd="0" destOrd="0" presId="urn:microsoft.com/office/officeart/2005/8/layout/chevron2"/>
    <dgm:cxn modelId="{E8F9AA87-F5A2-4D38-9B25-F10A5CEBED30}" srcId="{6B83C9BC-7F35-4419-BCED-0DAA0DF6437C}" destId="{193300ED-FB11-4356-AB1D-78C63D6871D5}" srcOrd="0" destOrd="0" parTransId="{75101AD3-E898-4F8D-96F4-50D54A15F211}" sibTransId="{5A09A160-FEFE-4C9A-96FC-4A8D06D9A685}"/>
    <dgm:cxn modelId="{8738D2AA-0C7A-4831-A92B-3FE68B71C62B}" srcId="{11506BC2-BD67-4CBA-A2E6-3711F1FA3EA3}" destId="{DDB8A94E-B486-4BB6-8EFE-7311419ED10F}" srcOrd="0" destOrd="0" parTransId="{F357E6C4-F3CF-43BF-8CB4-11EF6D6134DE}" sibTransId="{CE4C95C6-5C83-4026-BC7D-3C2E48E52F2B}"/>
    <dgm:cxn modelId="{0A264429-DED1-4FBD-883C-7C59E3FE22F8}" srcId="{EBF0821C-5C89-47AC-87A3-A1AAF50E0DD0}" destId="{11506BC2-BD67-4CBA-A2E6-3711F1FA3EA3}" srcOrd="1" destOrd="0" parTransId="{25B025DE-DCDC-4F5C-94E3-EDEEEDEE61C3}" sibTransId="{6B1EDB6F-9AFD-4B9C-A829-4E87E8B48D0E}"/>
    <dgm:cxn modelId="{40588391-1416-4B6A-B239-5FE52DC46327}" type="presOf" srcId="{A578D795-4A90-496E-B0F2-D82A0CD3B4D1}" destId="{12646483-D4EA-42A7-9220-C3F8FA689101}" srcOrd="0" destOrd="0" presId="urn:microsoft.com/office/officeart/2005/8/layout/chevron2"/>
    <dgm:cxn modelId="{E29F6CA8-D623-4CCD-BD71-57C49867671B}" type="presOf" srcId="{6EF7E05D-0571-4A2B-9F95-8FAFC7BC0D20}" destId="{5BED2712-BD5C-4F45-8103-D8CD453E749E}" srcOrd="0" destOrd="0" presId="urn:microsoft.com/office/officeart/2005/8/layout/chevron2"/>
    <dgm:cxn modelId="{FDA2B789-7139-468B-8FC4-0ABBF3291651}" type="presOf" srcId="{9725B5A9-DD33-4F9A-B30E-4F3255344582}" destId="{3108D008-6C89-4228-A052-2877C687190E}" srcOrd="0" destOrd="0" presId="urn:microsoft.com/office/officeart/2005/8/layout/chevron2"/>
    <dgm:cxn modelId="{049EF6E2-E97D-4B9E-BADC-3AD40D53A055}" type="presOf" srcId="{EBF0821C-5C89-47AC-87A3-A1AAF50E0DD0}" destId="{7BA8B87A-2EBA-446B-8A97-483B28650B32}" srcOrd="0" destOrd="0" presId="urn:microsoft.com/office/officeart/2005/8/layout/chevron2"/>
    <dgm:cxn modelId="{7E9122B9-F69B-4DF5-8F76-7D3E79450588}" srcId="{EBF0821C-5C89-47AC-87A3-A1AAF50E0DD0}" destId="{6B83C9BC-7F35-4419-BCED-0DAA0DF6437C}" srcOrd="0" destOrd="0" parTransId="{C71D32B6-C9A5-46D4-B1AD-69DDFAEF269F}" sibTransId="{55CB0206-D5E8-4C9E-8D10-4B2EA3FCC6E0}"/>
    <dgm:cxn modelId="{5D4EAD7C-E449-4645-A44D-345D49D88039}" type="presOf" srcId="{11506BC2-BD67-4CBA-A2E6-3711F1FA3EA3}" destId="{0618404E-1295-49F6-A11B-E8318C77F3FF}" srcOrd="0" destOrd="0" presId="urn:microsoft.com/office/officeart/2005/8/layout/chevron2"/>
    <dgm:cxn modelId="{7C0BFA40-5AA1-4F66-86BA-25D2CA79F77B}" srcId="{EBF0821C-5C89-47AC-87A3-A1AAF50E0DD0}" destId="{D4EB4BDA-2816-414B-A0D0-30CD9CFF7E41}" srcOrd="3" destOrd="0" parTransId="{CC399391-40FC-4814-8643-8D299A24A209}" sibTransId="{68C9A7CB-A630-4E09-BC11-47224F56339C}"/>
    <dgm:cxn modelId="{CD91A533-2CB7-4C3B-B2DB-2B8DFEB64934}" type="presOf" srcId="{DDB8A94E-B486-4BB6-8EFE-7311419ED10F}" destId="{242F59E1-7251-4DC9-B8E8-4CD6A059E088}" srcOrd="0" destOrd="0" presId="urn:microsoft.com/office/officeart/2005/8/layout/chevron2"/>
    <dgm:cxn modelId="{B1BA5873-E213-4341-86A6-9585109F0479}" srcId="{EBF0821C-5C89-47AC-87A3-A1AAF50E0DD0}" destId="{6EF7E05D-0571-4A2B-9F95-8FAFC7BC0D20}" srcOrd="2" destOrd="0" parTransId="{38CF81FB-3752-439E-8F0A-CFEF1F8776D7}" sibTransId="{E41228BF-236C-46E9-8D38-4EF23B53AA90}"/>
    <dgm:cxn modelId="{3F596AE5-1D8F-42D1-8284-FCB88ADF833A}" srcId="{D4EB4BDA-2816-414B-A0D0-30CD9CFF7E41}" destId="{A578D795-4A90-496E-B0F2-D82A0CD3B4D1}" srcOrd="0" destOrd="0" parTransId="{F740508B-12FD-44F0-800F-D16CB28F36BC}" sibTransId="{04A47A73-2EF1-40CF-9A70-3900F97C3BBF}"/>
    <dgm:cxn modelId="{DE816FA0-3095-4481-8E0A-B4CDDA66CF98}" type="presParOf" srcId="{7BA8B87A-2EBA-446B-8A97-483B28650B32}" destId="{D034EBC2-B05D-4DE8-A0E4-ED2290AFC4C6}" srcOrd="0" destOrd="0" presId="urn:microsoft.com/office/officeart/2005/8/layout/chevron2"/>
    <dgm:cxn modelId="{202E9A16-250A-40F9-AD49-8AA618383793}" type="presParOf" srcId="{D034EBC2-B05D-4DE8-A0E4-ED2290AFC4C6}" destId="{C2E92F25-E4DA-425C-BC5B-66E278DDF481}" srcOrd="0" destOrd="0" presId="urn:microsoft.com/office/officeart/2005/8/layout/chevron2"/>
    <dgm:cxn modelId="{4DF497BB-5E86-45FB-8C88-E1E3A04DF3DD}" type="presParOf" srcId="{D034EBC2-B05D-4DE8-A0E4-ED2290AFC4C6}" destId="{5355FF61-3BE0-4BAB-83BB-0504E6450B2C}" srcOrd="1" destOrd="0" presId="urn:microsoft.com/office/officeart/2005/8/layout/chevron2"/>
    <dgm:cxn modelId="{4230DB1D-E05F-448B-BC87-C300761027F5}" type="presParOf" srcId="{7BA8B87A-2EBA-446B-8A97-483B28650B32}" destId="{421F810E-3B67-4896-B7B7-24E084805203}" srcOrd="1" destOrd="0" presId="urn:microsoft.com/office/officeart/2005/8/layout/chevron2"/>
    <dgm:cxn modelId="{EB0EDE81-9C47-4074-81A4-294262BB27B5}" type="presParOf" srcId="{7BA8B87A-2EBA-446B-8A97-483B28650B32}" destId="{639A070B-3308-45D9-A3F2-BF186BD5BBA2}" srcOrd="2" destOrd="0" presId="urn:microsoft.com/office/officeart/2005/8/layout/chevron2"/>
    <dgm:cxn modelId="{C9A381AD-F0C9-48AC-849B-DA76D9EEC4E1}" type="presParOf" srcId="{639A070B-3308-45D9-A3F2-BF186BD5BBA2}" destId="{0618404E-1295-49F6-A11B-E8318C77F3FF}" srcOrd="0" destOrd="0" presId="urn:microsoft.com/office/officeart/2005/8/layout/chevron2"/>
    <dgm:cxn modelId="{7593358F-5DB5-4A5F-AA29-F271B8A5D116}" type="presParOf" srcId="{639A070B-3308-45D9-A3F2-BF186BD5BBA2}" destId="{242F59E1-7251-4DC9-B8E8-4CD6A059E088}" srcOrd="1" destOrd="0" presId="urn:microsoft.com/office/officeart/2005/8/layout/chevron2"/>
    <dgm:cxn modelId="{DA40BF07-18E7-4335-82E9-8EC10EBCE55B}" type="presParOf" srcId="{7BA8B87A-2EBA-446B-8A97-483B28650B32}" destId="{7EC0A4AE-D840-40A8-8BFF-F4D3AEC9F0A6}" srcOrd="3" destOrd="0" presId="urn:microsoft.com/office/officeart/2005/8/layout/chevron2"/>
    <dgm:cxn modelId="{CE2E06C4-0305-4E71-A63E-10DAC65192E6}" type="presParOf" srcId="{7BA8B87A-2EBA-446B-8A97-483B28650B32}" destId="{C442AE2F-5C71-44B9-987D-0D85BC463D03}" srcOrd="4" destOrd="0" presId="urn:microsoft.com/office/officeart/2005/8/layout/chevron2"/>
    <dgm:cxn modelId="{BC382AF3-E631-423A-98F0-CED5576C8662}" type="presParOf" srcId="{C442AE2F-5C71-44B9-987D-0D85BC463D03}" destId="{5BED2712-BD5C-4F45-8103-D8CD453E749E}" srcOrd="0" destOrd="0" presId="urn:microsoft.com/office/officeart/2005/8/layout/chevron2"/>
    <dgm:cxn modelId="{898D9584-9593-4E0B-BBDB-43E8367A6750}" type="presParOf" srcId="{C442AE2F-5C71-44B9-987D-0D85BC463D03}" destId="{3108D008-6C89-4228-A052-2877C687190E}" srcOrd="1" destOrd="0" presId="urn:microsoft.com/office/officeart/2005/8/layout/chevron2"/>
    <dgm:cxn modelId="{D7A7181E-1B0D-4073-BCE8-2DD41408E11F}" type="presParOf" srcId="{7BA8B87A-2EBA-446B-8A97-483B28650B32}" destId="{4D9C8619-7AA6-48D5-B084-49AC824096DA}" srcOrd="5" destOrd="0" presId="urn:microsoft.com/office/officeart/2005/8/layout/chevron2"/>
    <dgm:cxn modelId="{6761DCCC-E094-4C34-8A79-7DC235749B2D}" type="presParOf" srcId="{7BA8B87A-2EBA-446B-8A97-483B28650B32}" destId="{744A538A-D1E3-4BDC-B0B2-5878570F2AFA}" srcOrd="6" destOrd="0" presId="urn:microsoft.com/office/officeart/2005/8/layout/chevron2"/>
    <dgm:cxn modelId="{0FB2E4D1-5563-46B7-9D8C-825C4A0547B0}" type="presParOf" srcId="{744A538A-D1E3-4BDC-B0B2-5878570F2AFA}" destId="{A780158D-3E2D-4AB3-B956-DF48B06B892C}" srcOrd="0" destOrd="0" presId="urn:microsoft.com/office/officeart/2005/8/layout/chevron2"/>
    <dgm:cxn modelId="{B58783B8-D77D-4A0F-9DB7-6F91BB94971B}" type="presParOf" srcId="{744A538A-D1E3-4BDC-B0B2-5878570F2AFA}" destId="{12646483-D4EA-42A7-9220-C3F8FA68910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92F25-E4DA-425C-BC5B-66E278DDF481}">
      <dsp:nvSpPr>
        <dsp:cNvPr id="0" name=""/>
        <dsp:cNvSpPr/>
      </dsp:nvSpPr>
      <dsp:spPr>
        <a:xfrm rot="5400000">
          <a:off x="-199889" y="203104"/>
          <a:ext cx="1332595" cy="932816"/>
        </a:xfrm>
        <a:prstGeom prst="chevron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①</a:t>
          </a:r>
          <a:endParaRPr kumimoji="1" lang="ja-JP" altLang="en-US" sz="2400" kern="1200" dirty="0"/>
        </a:p>
      </dsp:txBody>
      <dsp:txXfrm rot="-5400000">
        <a:off x="1" y="469622"/>
        <a:ext cx="932816" cy="399779"/>
      </dsp:txXfrm>
    </dsp:sp>
    <dsp:sp modelId="{5355FF61-3BE0-4BAB-83BB-0504E6450B2C}">
      <dsp:nvSpPr>
        <dsp:cNvPr id="0" name=""/>
        <dsp:cNvSpPr/>
      </dsp:nvSpPr>
      <dsp:spPr>
        <a:xfrm rot="5400000">
          <a:off x="9996072" y="-9060040"/>
          <a:ext cx="866186" cy="189926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700" kern="1200" dirty="0" err="1" smtClean="0"/>
            <a:t>GitHub</a:t>
          </a:r>
          <a:r>
            <a:rPr kumimoji="1" lang="ja-JP" altLang="en-US" sz="3700" kern="1200" dirty="0" smtClean="0"/>
            <a:t>を調査する．</a:t>
          </a:r>
          <a:endParaRPr kumimoji="1" lang="ja-JP" altLang="en-US" sz="3700" kern="1200" dirty="0"/>
        </a:p>
      </dsp:txBody>
      <dsp:txXfrm rot="-5400000">
        <a:off x="932816" y="45500"/>
        <a:ext cx="18950414" cy="781618"/>
      </dsp:txXfrm>
    </dsp:sp>
    <dsp:sp modelId="{0618404E-1295-49F6-A11B-E8318C77F3FF}">
      <dsp:nvSpPr>
        <dsp:cNvPr id="0" name=""/>
        <dsp:cNvSpPr/>
      </dsp:nvSpPr>
      <dsp:spPr>
        <a:xfrm rot="5400000">
          <a:off x="-199889" y="1390008"/>
          <a:ext cx="1332595" cy="932816"/>
        </a:xfrm>
        <a:prstGeom prst="chevr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②</a:t>
          </a:r>
          <a:endParaRPr kumimoji="1" lang="ja-JP" altLang="en-US" sz="2400" kern="1200" dirty="0"/>
        </a:p>
      </dsp:txBody>
      <dsp:txXfrm rot="-5400000">
        <a:off x="1" y="1656526"/>
        <a:ext cx="932816" cy="399779"/>
      </dsp:txXfrm>
    </dsp:sp>
    <dsp:sp modelId="{242F59E1-7251-4DC9-B8E8-4CD6A059E088}">
      <dsp:nvSpPr>
        <dsp:cNvPr id="0" name=""/>
        <dsp:cNvSpPr/>
      </dsp:nvSpPr>
      <dsp:spPr>
        <a:xfrm rot="5400000">
          <a:off x="10033283" y="-7873136"/>
          <a:ext cx="791764" cy="189926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700" kern="1200" dirty="0" smtClean="0"/>
            <a:t>EVM</a:t>
          </a:r>
          <a:r>
            <a:rPr kumimoji="1" lang="ja-JP" altLang="en-US" sz="3700" kern="1200" dirty="0" smtClean="0"/>
            <a:t>に必要なデータ（コスト，時間，計画時のコスト・時間）を</a:t>
          </a:r>
          <a:r>
            <a:rPr kumimoji="1" lang="en-US" altLang="ja-JP" sz="3700" kern="1200" dirty="0" smtClean="0"/>
            <a:t>Issue</a:t>
          </a:r>
          <a:r>
            <a:rPr kumimoji="1" lang="ja-JP" altLang="en-US" sz="3700" kern="1200" dirty="0" smtClean="0"/>
            <a:t>に記述する仕様を決定する．</a:t>
          </a:r>
          <a:endParaRPr kumimoji="1" lang="ja-JP" altLang="en-US" sz="3700" kern="1200" dirty="0"/>
        </a:p>
      </dsp:txBody>
      <dsp:txXfrm rot="-5400000">
        <a:off x="932817" y="1265981"/>
        <a:ext cx="18954047" cy="714462"/>
      </dsp:txXfrm>
    </dsp:sp>
    <dsp:sp modelId="{5BED2712-BD5C-4F45-8103-D8CD453E749E}">
      <dsp:nvSpPr>
        <dsp:cNvPr id="0" name=""/>
        <dsp:cNvSpPr/>
      </dsp:nvSpPr>
      <dsp:spPr>
        <a:xfrm rot="5400000">
          <a:off x="-199889" y="2576913"/>
          <a:ext cx="1332595" cy="932816"/>
        </a:xfrm>
        <a:prstGeom prst="chevron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③</a:t>
          </a:r>
          <a:endParaRPr kumimoji="1" lang="ja-JP" altLang="en-US" sz="2400" kern="1200" dirty="0"/>
        </a:p>
      </dsp:txBody>
      <dsp:txXfrm rot="-5400000">
        <a:off x="1" y="2843431"/>
        <a:ext cx="932816" cy="399779"/>
      </dsp:txXfrm>
    </dsp:sp>
    <dsp:sp modelId="{3108D008-6C89-4228-A052-2877C687190E}">
      <dsp:nvSpPr>
        <dsp:cNvPr id="0" name=""/>
        <dsp:cNvSpPr/>
      </dsp:nvSpPr>
      <dsp:spPr>
        <a:xfrm rot="5400000">
          <a:off x="9996072" y="-6685885"/>
          <a:ext cx="866186" cy="189926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700" kern="1200" dirty="0" smtClean="0"/>
            <a:t>Issue</a:t>
          </a:r>
          <a:r>
            <a:rPr kumimoji="1" lang="ja-JP" altLang="en-US" sz="3700" kern="1200" dirty="0" smtClean="0"/>
            <a:t>に記述されたデータを抽出するプログラムを作成する．</a:t>
          </a:r>
          <a:endParaRPr kumimoji="1" lang="ja-JP" altLang="en-US" sz="3700" kern="1200" dirty="0"/>
        </a:p>
      </dsp:txBody>
      <dsp:txXfrm rot="-5400000">
        <a:off x="932816" y="2419655"/>
        <a:ext cx="18950414" cy="781618"/>
      </dsp:txXfrm>
    </dsp:sp>
    <dsp:sp modelId="{A780158D-3E2D-4AB3-B956-DF48B06B892C}">
      <dsp:nvSpPr>
        <dsp:cNvPr id="0" name=""/>
        <dsp:cNvSpPr/>
      </dsp:nvSpPr>
      <dsp:spPr>
        <a:xfrm rot="5400000">
          <a:off x="-199889" y="3767033"/>
          <a:ext cx="1332595" cy="932816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④</a:t>
          </a:r>
          <a:endParaRPr kumimoji="1" lang="ja-JP" altLang="en-US" sz="2400" kern="1200" dirty="0"/>
        </a:p>
      </dsp:txBody>
      <dsp:txXfrm rot="-5400000">
        <a:off x="1" y="4033551"/>
        <a:ext cx="932816" cy="399779"/>
      </dsp:txXfrm>
    </dsp:sp>
    <dsp:sp modelId="{12646483-D4EA-42A7-9220-C3F8FA689101}">
      <dsp:nvSpPr>
        <dsp:cNvPr id="0" name=""/>
        <dsp:cNvSpPr/>
      </dsp:nvSpPr>
      <dsp:spPr>
        <a:xfrm rot="5400000">
          <a:off x="9996072" y="-5461751"/>
          <a:ext cx="866186" cy="189926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700" kern="1200" dirty="0" smtClean="0"/>
            <a:t>Issue</a:t>
          </a:r>
          <a:r>
            <a:rPr kumimoji="1" lang="ja-JP" altLang="en-US" sz="3700" kern="1200" dirty="0" smtClean="0"/>
            <a:t>から抽出されたデータをもとに</a:t>
          </a:r>
          <a:r>
            <a:rPr kumimoji="1" lang="en-US" altLang="ja-JP" sz="3700" kern="1200" dirty="0" smtClean="0"/>
            <a:t>EVM</a:t>
          </a:r>
          <a:r>
            <a:rPr kumimoji="1" lang="ja-JP" altLang="en-US" sz="3700" kern="1200" dirty="0" err="1" smtClean="0"/>
            <a:t>を描</a:t>
          </a:r>
          <a:r>
            <a:rPr kumimoji="1" lang="ja-JP" altLang="en-US" sz="3700" kern="1200" dirty="0" smtClean="0"/>
            <a:t>画するシステムを構築する．</a:t>
          </a:r>
          <a:endParaRPr kumimoji="1" lang="ja-JP" altLang="en-US" sz="3700" kern="1200" dirty="0"/>
        </a:p>
      </dsp:txBody>
      <dsp:txXfrm rot="-5400000">
        <a:off x="932816" y="3643789"/>
        <a:ext cx="18950414" cy="781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51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0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6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1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2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27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6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43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16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01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721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41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0838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62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168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710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253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2795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337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5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0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3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79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416" indent="0">
              <a:buNone/>
              <a:defRPr sz="6500" b="1"/>
            </a:lvl2pPr>
            <a:lvl3pPr marL="2950838" indent="0">
              <a:buNone/>
              <a:defRPr sz="5800" b="1"/>
            </a:lvl3pPr>
            <a:lvl4pPr marL="4426270" indent="0">
              <a:buNone/>
              <a:defRPr sz="5200" b="1"/>
            </a:lvl4pPr>
            <a:lvl5pPr marL="5901686" indent="0">
              <a:buNone/>
              <a:defRPr sz="5200" b="1"/>
            </a:lvl5pPr>
            <a:lvl6pPr marL="7377102" indent="0">
              <a:buNone/>
              <a:defRPr sz="5200" b="1"/>
            </a:lvl6pPr>
            <a:lvl7pPr marL="8852534" indent="0">
              <a:buNone/>
              <a:defRPr sz="5200" b="1"/>
            </a:lvl7pPr>
            <a:lvl8pPr marL="10327956" indent="0">
              <a:buNone/>
              <a:defRPr sz="5200" b="1"/>
            </a:lvl8pPr>
            <a:lvl9pPr marL="11803372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15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416" indent="0">
              <a:buNone/>
              <a:defRPr sz="6500" b="1"/>
            </a:lvl2pPr>
            <a:lvl3pPr marL="2950838" indent="0">
              <a:buNone/>
              <a:defRPr sz="5800" b="1"/>
            </a:lvl3pPr>
            <a:lvl4pPr marL="4426270" indent="0">
              <a:buNone/>
              <a:defRPr sz="5200" b="1"/>
            </a:lvl4pPr>
            <a:lvl5pPr marL="5901686" indent="0">
              <a:buNone/>
              <a:defRPr sz="5200" b="1"/>
            </a:lvl5pPr>
            <a:lvl6pPr marL="7377102" indent="0">
              <a:buNone/>
              <a:defRPr sz="5200" b="1"/>
            </a:lvl6pPr>
            <a:lvl7pPr marL="8852534" indent="0">
              <a:buNone/>
              <a:defRPr sz="5200" b="1"/>
            </a:lvl7pPr>
            <a:lvl8pPr marL="10327956" indent="0">
              <a:buNone/>
              <a:defRPr sz="5200" b="1"/>
            </a:lvl8pPr>
            <a:lvl9pPr marL="11803372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15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64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58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108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416" indent="0">
              <a:buNone/>
              <a:defRPr sz="3900"/>
            </a:lvl2pPr>
            <a:lvl3pPr marL="2950838" indent="0">
              <a:buNone/>
              <a:defRPr sz="3200"/>
            </a:lvl3pPr>
            <a:lvl4pPr marL="4426270" indent="0">
              <a:buNone/>
              <a:defRPr sz="2900"/>
            </a:lvl4pPr>
            <a:lvl5pPr marL="5901686" indent="0">
              <a:buNone/>
              <a:defRPr sz="2900"/>
            </a:lvl5pPr>
            <a:lvl6pPr marL="7377102" indent="0">
              <a:buNone/>
              <a:defRPr sz="2900"/>
            </a:lvl6pPr>
            <a:lvl7pPr marL="8852534" indent="0">
              <a:buNone/>
              <a:defRPr sz="2900"/>
            </a:lvl7pPr>
            <a:lvl8pPr marL="10327956" indent="0">
              <a:buNone/>
              <a:defRPr sz="2900"/>
            </a:lvl8pPr>
            <a:lvl9pPr marL="11803372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763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416" indent="0">
              <a:buNone/>
              <a:defRPr sz="9000"/>
            </a:lvl2pPr>
            <a:lvl3pPr marL="2950838" indent="0">
              <a:buNone/>
              <a:defRPr sz="7700"/>
            </a:lvl3pPr>
            <a:lvl4pPr marL="4426270" indent="0">
              <a:buNone/>
              <a:defRPr sz="6500"/>
            </a:lvl4pPr>
            <a:lvl5pPr marL="5901686" indent="0">
              <a:buNone/>
              <a:defRPr sz="6500"/>
            </a:lvl5pPr>
            <a:lvl6pPr marL="7377102" indent="0">
              <a:buNone/>
              <a:defRPr sz="6500"/>
            </a:lvl6pPr>
            <a:lvl7pPr marL="8852534" indent="0">
              <a:buNone/>
              <a:defRPr sz="6500"/>
            </a:lvl7pPr>
            <a:lvl8pPr marL="10327956" indent="0">
              <a:buNone/>
              <a:defRPr sz="6500"/>
            </a:lvl8pPr>
            <a:lvl9pPr marL="11803372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416" indent="0">
              <a:buNone/>
              <a:defRPr sz="3900"/>
            </a:lvl2pPr>
            <a:lvl3pPr marL="2950838" indent="0">
              <a:buNone/>
              <a:defRPr sz="3200"/>
            </a:lvl3pPr>
            <a:lvl4pPr marL="4426270" indent="0">
              <a:buNone/>
              <a:defRPr sz="2900"/>
            </a:lvl4pPr>
            <a:lvl5pPr marL="5901686" indent="0">
              <a:buNone/>
              <a:defRPr sz="2900"/>
            </a:lvl5pPr>
            <a:lvl6pPr marL="7377102" indent="0">
              <a:buNone/>
              <a:defRPr sz="2900"/>
            </a:lvl6pPr>
            <a:lvl7pPr marL="8852534" indent="0">
              <a:buNone/>
              <a:defRPr sz="2900"/>
            </a:lvl7pPr>
            <a:lvl8pPr marL="10327956" indent="0">
              <a:buNone/>
              <a:defRPr sz="2900"/>
            </a:lvl8pPr>
            <a:lvl9pPr marL="11803372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90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084" tIns="147548" rIns="295084" bIns="147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084" tIns="147548" rIns="295084" bIns="147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084" tIns="147548" rIns="295084" bIns="147548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084" tIns="147548" rIns="295084" bIns="147548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084" tIns="147548" rIns="295084" bIns="147548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92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defTabSz="2950838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563" indent="-1106563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7565" indent="-922143" algn="l" defTabSz="2950838" rtl="0" eaLnBrk="1" latinLnBrk="0" hangingPunct="1">
        <a:spcBef>
          <a:spcPct val="20000"/>
        </a:spcBef>
        <a:buFont typeface="Arial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8551" indent="-737719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3970" indent="-737719" algn="l" defTabSz="2950838" rtl="0" eaLnBrk="1" latinLnBrk="0" hangingPunct="1">
        <a:spcBef>
          <a:spcPct val="20000"/>
        </a:spcBef>
        <a:buFont typeface="Arial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39405" indent="-737719" algn="l" defTabSz="2950838" rtl="0" eaLnBrk="1" latinLnBrk="0" hangingPunct="1">
        <a:spcBef>
          <a:spcPct val="20000"/>
        </a:spcBef>
        <a:buFont typeface="Arial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4821" indent="-737719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0237" indent="-737719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5669" indent="-737719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1091" indent="-737719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416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0838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6270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1686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7102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2534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27956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3372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1116336" y="882403"/>
            <a:ext cx="19370152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dirty="0" smtClean="0">
                <a:latin typeface="+mj-ea"/>
                <a:ea typeface="+mj-ea"/>
              </a:rPr>
              <a:t>プロジェクトマネジメントをサポートする</a:t>
            </a:r>
            <a:endParaRPr kumimoji="1" lang="en-US" altLang="ja-JP" sz="7200" dirty="0" smtClean="0">
              <a:latin typeface="+mj-ea"/>
              <a:ea typeface="+mj-ea"/>
            </a:endParaRPr>
          </a:p>
          <a:p>
            <a:pPr algn="ctr"/>
            <a:r>
              <a:rPr kumimoji="1" lang="en-US" altLang="ja-JP" sz="7200" dirty="0" smtClean="0">
                <a:latin typeface="+mj-ea"/>
                <a:ea typeface="+mj-ea"/>
              </a:rPr>
              <a:t>WEB</a:t>
            </a:r>
            <a:r>
              <a:rPr kumimoji="1" lang="ja-JP" altLang="en-US" sz="7200" dirty="0" smtClean="0">
                <a:latin typeface="+mj-ea"/>
                <a:ea typeface="+mj-ea"/>
              </a:rPr>
              <a:t>アプリケーションに関する研究</a:t>
            </a:r>
            <a:endParaRPr kumimoji="1" lang="ja-JP" altLang="en-US" sz="7200" dirty="0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88743" y="3042643"/>
            <a:ext cx="15703463" cy="18774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 smtClean="0"/>
              <a:t>プロジェクトマネジメントコース　矢吹研究室　</a:t>
            </a:r>
            <a:r>
              <a:rPr lang="en-US" altLang="ja-JP" dirty="0" smtClean="0"/>
              <a:t>0842062</a:t>
            </a:r>
            <a:r>
              <a:rPr lang="ja-JP" altLang="en-US" dirty="0" smtClean="0"/>
              <a:t>　工藤　亮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2280" y="5850955"/>
            <a:ext cx="19721157" cy="6186309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66700" indent="-266700" algn="just"/>
            <a:r>
              <a:rPr lang="ja-JP" altLang="en-US" sz="4400" dirty="0"/>
              <a:t>・</a:t>
            </a:r>
            <a:r>
              <a:rPr lang="ja-JP" altLang="en-US" sz="4400" dirty="0" smtClean="0"/>
              <a:t>ソフトウェア開発プロジェクトのプロジェクトマネジャーは，バージョン管理</a:t>
            </a:r>
            <a:r>
              <a:rPr lang="ja-JP" altLang="en-US" sz="4400" dirty="0" smtClean="0"/>
              <a:t>システム（</a:t>
            </a:r>
            <a:r>
              <a:rPr lang="ja-JP" altLang="en-US" sz="4400" dirty="0" smtClean="0"/>
              <a:t>以後，バージョン管理サービス</a:t>
            </a:r>
            <a:r>
              <a:rPr lang="ja-JP" altLang="en-US" sz="4400" dirty="0"/>
              <a:t>）</a:t>
            </a:r>
            <a:r>
              <a:rPr lang="ja-JP" altLang="en-US" sz="4400" dirty="0" smtClean="0"/>
              <a:t>を使用している．</a:t>
            </a:r>
            <a:endParaRPr lang="en-US" altLang="ja-JP" sz="4400" dirty="0" smtClean="0"/>
          </a:p>
          <a:p>
            <a:pPr marL="266700" indent="-266700" algn="just"/>
            <a:r>
              <a:rPr lang="ja-JP" altLang="en-US" sz="4400" dirty="0" smtClean="0"/>
              <a:t>・バージョン管理</a:t>
            </a:r>
            <a:r>
              <a:rPr lang="ja-JP" altLang="en-US" sz="4400" dirty="0"/>
              <a:t>サービス</a:t>
            </a:r>
            <a:r>
              <a:rPr lang="ja-JP" altLang="en-US" sz="4400" dirty="0" smtClean="0"/>
              <a:t>には，一般のプロジェクトで使用する</a:t>
            </a:r>
            <a:r>
              <a:rPr lang="en-US" altLang="ja-JP" sz="4400" dirty="0" smtClean="0"/>
              <a:t>PMBOK</a:t>
            </a:r>
            <a:r>
              <a:rPr lang="ja-JP" altLang="en-US" sz="4400" dirty="0" err="1" smtClean="0"/>
              <a:t>で提</a:t>
            </a:r>
            <a:r>
              <a:rPr lang="ja-JP" altLang="en-US" sz="4400" dirty="0" smtClean="0"/>
              <a:t>示されているようなマネジメント方法ない．</a:t>
            </a:r>
            <a:endParaRPr lang="en-US" altLang="ja-JP" sz="4400" dirty="0" smtClean="0"/>
          </a:p>
          <a:p>
            <a:pPr algn="just"/>
            <a:r>
              <a:rPr lang="ja-JP" altLang="en-US" sz="4400" dirty="0" smtClean="0"/>
              <a:t>・プロジェクトマネジメントにおいて</a:t>
            </a:r>
            <a:r>
              <a:rPr lang="en-US" altLang="ja-JP" sz="4400" dirty="0" smtClean="0"/>
              <a:t>EVM</a:t>
            </a:r>
            <a:r>
              <a:rPr lang="ja-JP" altLang="en-US" sz="4400" dirty="0" smtClean="0"/>
              <a:t>は必要であり重要である．</a:t>
            </a:r>
            <a:endParaRPr lang="en-US" altLang="ja-JP" sz="4400" dirty="0" smtClean="0"/>
          </a:p>
          <a:p>
            <a:pPr algn="just"/>
            <a:r>
              <a:rPr lang="ja-JP" altLang="en-US" sz="4400" dirty="0" smtClean="0"/>
              <a:t>・既存</a:t>
            </a:r>
            <a:r>
              <a:rPr lang="ja-JP" altLang="en-US" sz="4400" dirty="0"/>
              <a:t>のバージョン</a:t>
            </a:r>
            <a:r>
              <a:rPr lang="ja-JP" altLang="en-US" sz="4400" dirty="0" smtClean="0"/>
              <a:t>管理</a:t>
            </a:r>
            <a:r>
              <a:rPr lang="ja-JP" altLang="en-US" sz="4400" dirty="0"/>
              <a:t>サービス</a:t>
            </a:r>
            <a:r>
              <a:rPr lang="ja-JP" altLang="en-US" sz="4400" dirty="0" smtClean="0"/>
              <a:t>上では</a:t>
            </a:r>
            <a:r>
              <a:rPr lang="en-US" altLang="ja-JP" sz="4400" dirty="0" smtClean="0"/>
              <a:t>EVM</a:t>
            </a:r>
            <a:r>
              <a:rPr lang="ja-JP" altLang="en-US" sz="4400" dirty="0" smtClean="0"/>
              <a:t>を見ることはできない．</a:t>
            </a:r>
            <a:endParaRPr lang="en-US" altLang="ja-JP" sz="4400" dirty="0" smtClean="0"/>
          </a:p>
          <a:p>
            <a:pPr marL="266700" indent="-266700" algn="just"/>
            <a:r>
              <a:rPr lang="ja-JP" altLang="en-US" sz="4400" dirty="0" smtClean="0"/>
              <a:t>・バージョン管理サービスを用いるプロジェクトマネジャーは，計画時のデータと進行中の進捗データを取り出して，別々に処理することに</a:t>
            </a:r>
            <a:r>
              <a:rPr lang="ja-JP" altLang="en-US" sz="4400" dirty="0" smtClean="0"/>
              <a:t>よって</a:t>
            </a:r>
            <a:r>
              <a:rPr lang="en-US" altLang="ja-JP" sz="4400" dirty="0" smtClean="0"/>
              <a:t>EVM</a:t>
            </a:r>
            <a:r>
              <a:rPr lang="ja-JP" altLang="en-US" sz="4400" dirty="0" smtClean="0"/>
              <a:t>を描かなければならない．</a:t>
            </a:r>
            <a:endParaRPr lang="en-US" altLang="ja-JP" sz="4400" dirty="0" smtClean="0"/>
          </a:p>
        </p:txBody>
      </p:sp>
      <p:sp>
        <p:nvSpPr>
          <p:cNvPr id="12" name="下矢印 11"/>
          <p:cNvSpPr/>
          <p:nvPr/>
        </p:nvSpPr>
        <p:spPr>
          <a:xfrm>
            <a:off x="9253240" y="12187955"/>
            <a:ext cx="2157614" cy="1655888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12280" y="13915851"/>
            <a:ext cx="19721157" cy="144655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バージョン管理サービスはソフトウェア開発プロジェクトにおいては便利だが，プ</a:t>
            </a:r>
            <a:r>
              <a:rPr lang="ja-JP" altLang="en-US" sz="4400" dirty="0" smtClean="0"/>
              <a:t>ロ</a:t>
            </a:r>
            <a:r>
              <a:rPr kumimoji="1" lang="ja-JP" altLang="en-US" sz="4400" dirty="0" smtClean="0"/>
              <a:t>ジェクトマネジメント</a:t>
            </a:r>
            <a:r>
              <a:rPr lang="ja-JP" altLang="en-US" sz="4400" dirty="0" smtClean="0"/>
              <a:t>にとって重要な</a:t>
            </a:r>
            <a:r>
              <a:rPr lang="en-US" altLang="ja-JP" sz="4400" dirty="0" smtClean="0"/>
              <a:t>EVM</a:t>
            </a:r>
            <a:r>
              <a:rPr lang="ja-JP" altLang="en-US" sz="4400" dirty="0" smtClean="0"/>
              <a:t>を描くのに手間がかかる．</a:t>
            </a:r>
            <a:endParaRPr kumimoji="1" lang="ja-JP" altLang="en-US" sz="4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2280" y="16515684"/>
            <a:ext cx="19721157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4400" dirty="0" err="1" smtClean="0"/>
              <a:t>GitHub</a:t>
            </a:r>
            <a:r>
              <a:rPr lang="ja-JP" altLang="en-US" sz="4400" dirty="0"/>
              <a:t>（バージョン管理システムの</a:t>
            </a:r>
            <a:r>
              <a:rPr lang="en-US" altLang="ja-JP" sz="4400" dirty="0"/>
              <a:t>1</a:t>
            </a:r>
            <a:r>
              <a:rPr lang="ja-JP" altLang="en-US" sz="4400" dirty="0" err="1"/>
              <a:t>つで</a:t>
            </a:r>
            <a:r>
              <a:rPr lang="ja-JP" altLang="en-US" sz="4400" dirty="0"/>
              <a:t>ある</a:t>
            </a:r>
            <a:r>
              <a:rPr lang="en-US" altLang="ja-JP" sz="4400" dirty="0" err="1"/>
              <a:t>Git</a:t>
            </a:r>
            <a:r>
              <a:rPr lang="ja-JP" altLang="en-US" sz="4400" dirty="0" err="1"/>
              <a:t>を提</a:t>
            </a:r>
            <a:r>
              <a:rPr lang="ja-JP" altLang="en-US" sz="4400" dirty="0"/>
              <a:t>供するサービス）</a:t>
            </a:r>
            <a:r>
              <a:rPr lang="ja-JP" altLang="en-US" sz="4400" dirty="0" smtClean="0"/>
              <a:t>のデータから自動的に</a:t>
            </a:r>
            <a:r>
              <a:rPr lang="en-US" altLang="ja-JP" sz="4400" dirty="0" smtClean="0"/>
              <a:t>EVM</a:t>
            </a:r>
            <a:r>
              <a:rPr lang="ja-JP" altLang="en-US" sz="4400" dirty="0" smtClean="0"/>
              <a:t>を描くシステムを開発する．</a:t>
            </a:r>
            <a:endParaRPr lang="en-US" altLang="ja-JP" sz="4400" dirty="0" smtClean="0"/>
          </a:p>
          <a:p>
            <a:r>
              <a:rPr kumimoji="1" lang="ja-JP" altLang="en-US" sz="4400" dirty="0"/>
              <a:t>この</a:t>
            </a:r>
            <a:r>
              <a:rPr kumimoji="1" lang="ja-JP" altLang="en-US" sz="4400" dirty="0" smtClean="0"/>
              <a:t>システムにより，プロジェクトマネジャーを含むメンバー全員がプロジェクトの進捗状況を手軽に把握できるようになる．</a:t>
            </a:r>
            <a:endParaRPr kumimoji="1" lang="ja-JP" altLang="en-US" sz="4400" dirty="0"/>
          </a:p>
        </p:txBody>
      </p:sp>
      <p:sp>
        <p:nvSpPr>
          <p:cNvPr id="19" name="下矢印 18"/>
          <p:cNvSpPr/>
          <p:nvPr/>
        </p:nvSpPr>
        <p:spPr>
          <a:xfrm>
            <a:off x="9286618" y="19460467"/>
            <a:ext cx="2124236" cy="1584176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2280" y="21110261"/>
            <a:ext cx="19721157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作業の遅延などへの対応</a:t>
            </a:r>
            <a:r>
              <a:rPr lang="ja-JP" altLang="en-US" sz="4400" dirty="0"/>
              <a:t>（</a:t>
            </a:r>
            <a:r>
              <a:rPr kumimoji="1" lang="ja-JP" altLang="en-US" sz="4400" dirty="0" smtClean="0"/>
              <a:t>リスク・マネジメント</a:t>
            </a:r>
            <a:r>
              <a:rPr lang="ja-JP" altLang="en-US" sz="4400" dirty="0"/>
              <a:t>）</a:t>
            </a:r>
            <a:r>
              <a:rPr kumimoji="1" lang="ja-JP" altLang="en-US" sz="4400" dirty="0" smtClean="0"/>
              <a:t>やスケジュール管理</a:t>
            </a:r>
            <a:r>
              <a:rPr lang="ja-JP" altLang="en-US" sz="4400" dirty="0"/>
              <a:t>（</a:t>
            </a:r>
            <a:r>
              <a:rPr kumimoji="1" lang="ja-JP" altLang="en-US" sz="4400" dirty="0" smtClean="0"/>
              <a:t>タイム・マネジメント</a:t>
            </a:r>
            <a:r>
              <a:rPr lang="ja-JP" altLang="en-US" sz="4400" dirty="0"/>
              <a:t>）</a:t>
            </a:r>
            <a:r>
              <a:rPr kumimoji="1" lang="ja-JP" altLang="en-US" sz="4400" dirty="0" smtClean="0"/>
              <a:t>が効率よく行えることも期待できる．</a:t>
            </a:r>
            <a:endParaRPr kumimoji="1" lang="ja-JP" altLang="en-US" sz="4400" dirty="0"/>
          </a:p>
        </p:txBody>
      </p:sp>
      <p:graphicFrame>
        <p:nvGraphicFramePr>
          <p:cNvPr id="31" name="図表 30"/>
          <p:cNvGraphicFramePr/>
          <p:nvPr>
            <p:extLst>
              <p:ext uri="{D42A27DB-BD31-4B8C-83A1-F6EECF244321}">
                <p14:modId xmlns:p14="http://schemas.microsoft.com/office/powerpoint/2010/main" val="973336546"/>
              </p:ext>
            </p:extLst>
          </p:nvPr>
        </p:nvGraphicFramePr>
        <p:xfrm>
          <a:off x="560973" y="23921768"/>
          <a:ext cx="19925515" cy="4899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角丸四角形吹き出し 37"/>
          <p:cNvSpPr/>
          <p:nvPr/>
        </p:nvSpPr>
        <p:spPr>
          <a:xfrm>
            <a:off x="17966208" y="24573035"/>
            <a:ext cx="2554304" cy="576064"/>
          </a:xfrm>
          <a:prstGeom prst="wedgeRoundRect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完了</a:t>
            </a:r>
            <a:endParaRPr kumimoji="1" lang="ja-JP" altLang="en-US" sz="4000" dirty="0"/>
          </a:p>
        </p:txBody>
      </p:sp>
      <p:sp>
        <p:nvSpPr>
          <p:cNvPr id="40" name="角丸四角形吹き出し 39"/>
          <p:cNvSpPr/>
          <p:nvPr/>
        </p:nvSpPr>
        <p:spPr>
          <a:xfrm>
            <a:off x="17932184" y="23345704"/>
            <a:ext cx="2554304" cy="576064"/>
          </a:xfrm>
          <a:prstGeom prst="wedgeRoundRect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完了</a:t>
            </a:r>
            <a:endParaRPr kumimoji="1" lang="ja-JP" altLang="en-US" sz="4000" dirty="0"/>
          </a:p>
        </p:txBody>
      </p:sp>
      <p:sp>
        <p:nvSpPr>
          <p:cNvPr id="21" name="角丸四角形 20"/>
          <p:cNvSpPr/>
          <p:nvPr/>
        </p:nvSpPr>
        <p:spPr>
          <a:xfrm>
            <a:off x="612280" y="22916851"/>
            <a:ext cx="3616991" cy="93610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研究方法</a:t>
            </a:r>
            <a:endParaRPr kumimoji="1" lang="ja-JP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612280" y="15644043"/>
            <a:ext cx="3672407" cy="79208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目的</a:t>
            </a:r>
            <a:endParaRPr kumimoji="1" lang="en-US" altLang="ja-JP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12280" y="4986859"/>
            <a:ext cx="3672407" cy="79208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背景</a:t>
            </a:r>
            <a:endParaRPr kumimoji="1" lang="en-US" altLang="ja-JP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881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850404" y="6756701"/>
            <a:ext cx="1066800" cy="2286000"/>
            <a:chOff x="864" y="1248"/>
            <a:chExt cx="672" cy="1440"/>
          </a:xfrm>
          <a:solidFill>
            <a:srgbClr val="000000"/>
          </a:solidFill>
        </p:grpSpPr>
        <p:sp>
          <p:nvSpPr>
            <p:cNvPr id="6" name="Oval 2"/>
            <p:cNvSpPr>
              <a:spLocks noChangeArrowheads="1"/>
            </p:cNvSpPr>
            <p:nvPr/>
          </p:nvSpPr>
          <p:spPr bwMode="gray">
            <a:xfrm>
              <a:off x="864" y="1248"/>
              <a:ext cx="672" cy="672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gray">
            <a:xfrm>
              <a:off x="864" y="2304"/>
              <a:ext cx="672" cy="384"/>
            </a:xfrm>
            <a:prstGeom prst="rect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gray">
            <a:xfrm>
              <a:off x="864" y="1920"/>
              <a:ext cx="672" cy="672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9" name="フローチャート : 磁気ディスク 8"/>
          <p:cNvSpPr/>
          <p:nvPr/>
        </p:nvSpPr>
        <p:spPr>
          <a:xfrm>
            <a:off x="5724848" y="6283003"/>
            <a:ext cx="4968552" cy="2664296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GitHub</a:t>
            </a:r>
            <a:endParaRPr kumimoji="1" lang="ja-JP" altLang="en-US" dirty="0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16107320" y="13555811"/>
            <a:ext cx="1066800" cy="2286000"/>
            <a:chOff x="864" y="1248"/>
            <a:chExt cx="672" cy="1440"/>
          </a:xfrm>
          <a:solidFill>
            <a:schemeClr val="tx1"/>
          </a:solidFill>
        </p:grpSpPr>
        <p:sp>
          <p:nvSpPr>
            <p:cNvPr id="11" name="Oval 2"/>
            <p:cNvSpPr>
              <a:spLocks noChangeArrowheads="1"/>
            </p:cNvSpPr>
            <p:nvPr/>
          </p:nvSpPr>
          <p:spPr bwMode="gray">
            <a:xfrm>
              <a:off x="864" y="1248"/>
              <a:ext cx="672" cy="672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gray">
            <a:xfrm>
              <a:off x="864" y="2304"/>
              <a:ext cx="672" cy="384"/>
            </a:xfrm>
            <a:prstGeom prst="rect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4"/>
            <p:cNvSpPr>
              <a:spLocks noChangeArrowheads="1"/>
            </p:cNvSpPr>
            <p:nvPr/>
          </p:nvSpPr>
          <p:spPr bwMode="gray">
            <a:xfrm>
              <a:off x="864" y="1920"/>
              <a:ext cx="672" cy="672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18771616" y="10387459"/>
            <a:ext cx="1066800" cy="2286000"/>
            <a:chOff x="864" y="1248"/>
            <a:chExt cx="672" cy="1440"/>
          </a:xfrm>
          <a:solidFill>
            <a:schemeClr val="tx1"/>
          </a:solidFill>
        </p:grpSpPr>
        <p:sp>
          <p:nvSpPr>
            <p:cNvPr id="15" name="Oval 2"/>
            <p:cNvSpPr>
              <a:spLocks noChangeArrowheads="1"/>
            </p:cNvSpPr>
            <p:nvPr/>
          </p:nvSpPr>
          <p:spPr bwMode="gray">
            <a:xfrm>
              <a:off x="864" y="1248"/>
              <a:ext cx="672" cy="672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gray">
            <a:xfrm>
              <a:off x="864" y="2304"/>
              <a:ext cx="672" cy="384"/>
            </a:xfrm>
            <a:prstGeom prst="rect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Oval 4"/>
            <p:cNvSpPr>
              <a:spLocks noChangeArrowheads="1"/>
            </p:cNvSpPr>
            <p:nvPr/>
          </p:nvSpPr>
          <p:spPr bwMode="gray">
            <a:xfrm>
              <a:off x="864" y="1920"/>
              <a:ext cx="672" cy="672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19170071" y="5766694"/>
            <a:ext cx="1066800" cy="2286000"/>
            <a:chOff x="864" y="1248"/>
            <a:chExt cx="672" cy="1440"/>
          </a:xfrm>
          <a:solidFill>
            <a:schemeClr val="tx1"/>
          </a:solidFill>
        </p:grpSpPr>
        <p:sp>
          <p:nvSpPr>
            <p:cNvPr id="19" name="Oval 2"/>
            <p:cNvSpPr>
              <a:spLocks noChangeArrowheads="1"/>
            </p:cNvSpPr>
            <p:nvPr/>
          </p:nvSpPr>
          <p:spPr bwMode="gray">
            <a:xfrm>
              <a:off x="864" y="1248"/>
              <a:ext cx="672" cy="672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gray">
            <a:xfrm>
              <a:off x="864" y="2304"/>
              <a:ext cx="672" cy="384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Oval 4"/>
            <p:cNvSpPr>
              <a:spLocks noChangeArrowheads="1"/>
            </p:cNvSpPr>
            <p:nvPr/>
          </p:nvSpPr>
          <p:spPr bwMode="gray">
            <a:xfrm>
              <a:off x="864" y="1920"/>
              <a:ext cx="672" cy="672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2" name="右矢印 21"/>
          <p:cNvSpPr/>
          <p:nvPr/>
        </p:nvSpPr>
        <p:spPr>
          <a:xfrm>
            <a:off x="2124448" y="8149870"/>
            <a:ext cx="3600400" cy="54256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①</a:t>
            </a:r>
            <a:endParaRPr kumimoji="1" lang="ja-JP" altLang="en-US" sz="2000" dirty="0"/>
          </a:p>
        </p:txBody>
      </p:sp>
      <p:sp>
        <p:nvSpPr>
          <p:cNvPr id="26" name="右矢印 25"/>
          <p:cNvSpPr/>
          <p:nvPr/>
        </p:nvSpPr>
        <p:spPr>
          <a:xfrm>
            <a:off x="11400298" y="6643043"/>
            <a:ext cx="7065802" cy="65629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②</a:t>
            </a:r>
            <a:endParaRPr kumimoji="1" lang="ja-JP" altLang="en-US" sz="2000" dirty="0"/>
          </a:p>
        </p:txBody>
      </p:sp>
      <p:sp>
        <p:nvSpPr>
          <p:cNvPr id="28" name="角丸四角形吹き出し 27"/>
          <p:cNvSpPr/>
          <p:nvPr/>
        </p:nvSpPr>
        <p:spPr>
          <a:xfrm>
            <a:off x="13645728" y="5189109"/>
            <a:ext cx="2982986" cy="1021886"/>
          </a:xfrm>
          <a:prstGeom prst="wedgeRoundRectCallout">
            <a:avLst>
              <a:gd name="adj1" fmla="val -27082"/>
              <a:gd name="adj2" fmla="val 101648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②</a:t>
            </a:r>
            <a:r>
              <a:rPr lang="en-US" altLang="ja-JP" sz="2400" dirty="0" smtClean="0"/>
              <a:t>Issue</a:t>
            </a:r>
          </a:p>
          <a:p>
            <a:pPr algn="ctr"/>
            <a:r>
              <a:rPr lang="ja-JP" altLang="en-US" sz="2400" dirty="0"/>
              <a:t>（</a:t>
            </a:r>
            <a:r>
              <a:rPr lang="ja-JP" altLang="en-US" sz="2400" dirty="0" smtClean="0"/>
              <a:t>タスクの指示）</a:t>
            </a:r>
            <a:endParaRPr kumimoji="1" lang="ja-JP" altLang="en-US" sz="2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828304" y="9260751"/>
            <a:ext cx="1088900" cy="596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PM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048" name="左矢印 2047"/>
          <p:cNvSpPr/>
          <p:nvPr/>
        </p:nvSpPr>
        <p:spPr>
          <a:xfrm>
            <a:off x="11311967" y="7181380"/>
            <a:ext cx="7065802" cy="718321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bg1"/>
                </a:solidFill>
              </a:rPr>
              <a:t>③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2051" name="下矢印 2050"/>
          <p:cNvSpPr/>
          <p:nvPr/>
        </p:nvSpPr>
        <p:spPr>
          <a:xfrm>
            <a:off x="7013466" y="9042701"/>
            <a:ext cx="900100" cy="2717845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④</a:t>
            </a:r>
            <a:endParaRPr kumimoji="1" lang="ja-JP" altLang="en-US" sz="2000" dirty="0"/>
          </a:p>
        </p:txBody>
      </p:sp>
      <p:sp>
        <p:nvSpPr>
          <p:cNvPr id="2052" name="角丸四角形吹き出し 2051"/>
          <p:cNvSpPr/>
          <p:nvPr/>
        </p:nvSpPr>
        <p:spPr>
          <a:xfrm>
            <a:off x="1924398" y="5849668"/>
            <a:ext cx="3625408" cy="1153415"/>
          </a:xfrm>
          <a:prstGeom prst="wedgeRoundRectCallout">
            <a:avLst>
              <a:gd name="adj1" fmla="val -4932"/>
              <a:gd name="adj2" fmla="val 155639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①</a:t>
            </a:r>
            <a:r>
              <a:rPr lang="en-US" altLang="ja-JP" sz="2400" dirty="0" smtClean="0"/>
              <a:t>Issue</a:t>
            </a:r>
            <a:r>
              <a:rPr lang="ja-JP" altLang="en-US" sz="2400" dirty="0" smtClean="0"/>
              <a:t>・タスクの指示</a:t>
            </a:r>
            <a:endParaRPr lang="en-US" altLang="ja-JP" sz="2400" dirty="0" smtClean="0"/>
          </a:p>
          <a:p>
            <a:pPr algn="ctr"/>
            <a:r>
              <a:rPr lang="ja-JP" altLang="en-US" sz="2400" dirty="0"/>
              <a:t>（</a:t>
            </a:r>
            <a:r>
              <a:rPr lang="ja-JP" altLang="en-US" sz="2400" dirty="0" smtClean="0"/>
              <a:t>計画時のコスト・時間</a:t>
            </a:r>
            <a:r>
              <a:rPr lang="ja-JP" altLang="en-US" sz="2400" dirty="0"/>
              <a:t>）</a:t>
            </a:r>
          </a:p>
        </p:txBody>
      </p:sp>
      <p:sp>
        <p:nvSpPr>
          <p:cNvPr id="2053" name="角丸四角形吹き出し 2052"/>
          <p:cNvSpPr/>
          <p:nvPr/>
        </p:nvSpPr>
        <p:spPr>
          <a:xfrm>
            <a:off x="11080610" y="13915851"/>
            <a:ext cx="3401886" cy="1371600"/>
          </a:xfrm>
          <a:prstGeom prst="wedgeRoundRectCallout">
            <a:avLst>
              <a:gd name="adj1" fmla="val 32355"/>
              <a:gd name="adj2" fmla="val -114200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③終了タスクデータ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（</a:t>
            </a:r>
            <a:r>
              <a:rPr lang="ja-JP" altLang="en-US" sz="2400" dirty="0" smtClean="0">
                <a:solidFill>
                  <a:schemeClr val="bg1"/>
                </a:solidFill>
              </a:rPr>
              <a:t>かかったコスト，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かかった時間</a:t>
            </a:r>
            <a:r>
              <a:rPr lang="ja-JP" altLang="en-US" sz="24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054" name="角丸四角形吹き出し 2053"/>
          <p:cNvSpPr/>
          <p:nvPr/>
        </p:nvSpPr>
        <p:spPr>
          <a:xfrm>
            <a:off x="3737102" y="9859235"/>
            <a:ext cx="2885714" cy="744248"/>
          </a:xfrm>
          <a:prstGeom prst="wedgeRoundRectCallout">
            <a:avLst>
              <a:gd name="adj1" fmla="val 68454"/>
              <a:gd name="adj2" fmla="val -13265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④</a:t>
            </a:r>
            <a:r>
              <a:rPr kumimoji="1" lang="en-US" altLang="ja-JP" sz="2400" dirty="0" smtClean="0"/>
              <a:t>EVM</a:t>
            </a:r>
            <a:r>
              <a:rPr lang="ja-JP" altLang="en-US" sz="2400" dirty="0" smtClean="0"/>
              <a:t>を自動作成</a:t>
            </a:r>
            <a:endParaRPr kumimoji="1" lang="ja-JP" altLang="en-US" sz="2400" dirty="0"/>
          </a:p>
        </p:txBody>
      </p:sp>
      <p:graphicFrame>
        <p:nvGraphicFramePr>
          <p:cNvPr id="41" name="グラフ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8498868"/>
              </p:ext>
            </p:extLst>
          </p:nvPr>
        </p:nvGraphicFramePr>
        <p:xfrm>
          <a:off x="2824132" y="12075407"/>
          <a:ext cx="7632848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55" name="テキスト ボックス 2054"/>
          <p:cNvSpPr txBox="1"/>
          <p:nvPr/>
        </p:nvSpPr>
        <p:spPr>
          <a:xfrm>
            <a:off x="467066" y="2106539"/>
            <a:ext cx="19682244" cy="2123658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66700" indent="-266700"/>
            <a:r>
              <a:rPr lang="ja-JP" altLang="en-US" sz="4400" dirty="0" smtClean="0"/>
              <a:t>・</a:t>
            </a:r>
            <a:r>
              <a:rPr lang="en-US" altLang="ja-JP" sz="4400" dirty="0" err="1" smtClean="0"/>
              <a:t>GitHub</a:t>
            </a:r>
            <a:r>
              <a:rPr lang="ja-JP" altLang="en-US" sz="4400" dirty="0" smtClean="0"/>
              <a:t>の</a:t>
            </a:r>
            <a:r>
              <a:rPr lang="en-US" altLang="ja-JP" sz="4400" dirty="0" smtClean="0"/>
              <a:t>Issue</a:t>
            </a:r>
            <a:r>
              <a:rPr lang="ja-JP" altLang="en-US" sz="4400" dirty="0" smtClean="0"/>
              <a:t>を利用してプロジェクトの進捗の管理を行い，</a:t>
            </a:r>
            <a:r>
              <a:rPr lang="en-US" altLang="ja-JP" sz="4400" dirty="0" smtClean="0"/>
              <a:t>Issue</a:t>
            </a:r>
            <a:r>
              <a:rPr lang="ja-JP" altLang="en-US" sz="4400" dirty="0" smtClean="0"/>
              <a:t>から抽出</a:t>
            </a:r>
            <a:r>
              <a:rPr lang="ja-JP" altLang="en-US" sz="4400" dirty="0" smtClean="0"/>
              <a:t>したデータ</a:t>
            </a:r>
            <a:r>
              <a:rPr lang="ja-JP" altLang="en-US" sz="4400" dirty="0" smtClean="0"/>
              <a:t>をもとに</a:t>
            </a:r>
            <a:r>
              <a:rPr lang="en-US" altLang="ja-JP" sz="4400" dirty="0" smtClean="0"/>
              <a:t>EVM</a:t>
            </a:r>
            <a:r>
              <a:rPr lang="ja-JP" altLang="en-US" sz="4400" dirty="0" smtClean="0"/>
              <a:t>を自動的に描くシステムである．</a:t>
            </a:r>
            <a:endParaRPr lang="en-US" altLang="ja-JP" sz="4400" dirty="0" smtClean="0"/>
          </a:p>
          <a:p>
            <a:r>
              <a:rPr kumimoji="1" lang="ja-JP" altLang="en-US" sz="4400" dirty="0" smtClean="0"/>
              <a:t>・これによって，スケジュールの管理と作業の遅延の対応を行えるようになる．</a:t>
            </a:r>
            <a:endParaRPr kumimoji="1" lang="en-US" altLang="ja-JP" sz="4400" dirty="0" smtClean="0"/>
          </a:p>
        </p:txBody>
      </p:sp>
      <p:sp>
        <p:nvSpPr>
          <p:cNvPr id="2056" name="テキスト ボックス 2055"/>
          <p:cNvSpPr txBox="1"/>
          <p:nvPr/>
        </p:nvSpPr>
        <p:spPr>
          <a:xfrm>
            <a:off x="511128" y="17825763"/>
            <a:ext cx="20171888" cy="4154984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66700" indent="-266700"/>
            <a:r>
              <a:rPr kumimoji="1" lang="ja-JP" altLang="en-US" sz="4400" dirty="0" smtClean="0"/>
              <a:t>・</a:t>
            </a:r>
            <a:r>
              <a:rPr kumimoji="1" lang="en-US" altLang="ja-JP" sz="4400" dirty="0" smtClean="0"/>
              <a:t>Issue</a:t>
            </a:r>
            <a:r>
              <a:rPr kumimoji="1" lang="ja-JP" altLang="en-US" sz="4400" dirty="0" smtClean="0"/>
              <a:t>（</a:t>
            </a:r>
            <a:r>
              <a:rPr lang="ja-JP" altLang="en-US" sz="4400" dirty="0"/>
              <a:t>タスクを管理するためのシステムおよびそこで管理される</a:t>
            </a:r>
            <a:r>
              <a:rPr lang="ja-JP" altLang="en-US" sz="4400" dirty="0" smtClean="0"/>
              <a:t>タスク．</a:t>
            </a:r>
            <a:r>
              <a:rPr lang="en-US" altLang="ja-JP" sz="4400" dirty="0" smtClean="0"/>
              <a:t>1</a:t>
            </a:r>
            <a:r>
              <a:rPr lang="ja-JP" altLang="en-US" sz="4400" dirty="0" err="1" smtClean="0"/>
              <a:t>つの</a:t>
            </a:r>
            <a:r>
              <a:rPr lang="ja-JP" altLang="en-US" sz="4400" dirty="0" smtClean="0"/>
              <a:t>タスクに</a:t>
            </a:r>
            <a:r>
              <a:rPr lang="en-US" altLang="ja-JP" sz="4400" dirty="0" smtClean="0"/>
              <a:t>1</a:t>
            </a:r>
            <a:r>
              <a:rPr lang="ja-JP" altLang="en-US" sz="4400" dirty="0" err="1" smtClean="0"/>
              <a:t>つの</a:t>
            </a:r>
            <a:r>
              <a:rPr lang="en-US" altLang="ja-JP" sz="4400" dirty="0" smtClean="0"/>
              <a:t>Issue</a:t>
            </a:r>
            <a:r>
              <a:rPr lang="ja-JP" altLang="en-US" sz="4400" dirty="0" smtClean="0"/>
              <a:t>が作成され，管理される．</a:t>
            </a:r>
            <a:r>
              <a:rPr kumimoji="1" lang="ja-JP" altLang="en-US" sz="4400" dirty="0" smtClean="0"/>
              <a:t>）に記述する項目（</a:t>
            </a:r>
            <a:r>
              <a:rPr lang="ja-JP" altLang="en-US" sz="4400" dirty="0" smtClean="0"/>
              <a:t>タスク</a:t>
            </a:r>
            <a:r>
              <a:rPr kumimoji="1" lang="ja-JP" altLang="en-US" sz="4400" dirty="0" smtClean="0"/>
              <a:t>とコスト）を決定した．</a:t>
            </a:r>
            <a:endParaRPr kumimoji="1" lang="en-US" altLang="ja-JP" sz="4400" dirty="0" smtClean="0"/>
          </a:p>
          <a:p>
            <a:pPr marL="266700" indent="-266700"/>
            <a:r>
              <a:rPr lang="ja-JP" altLang="en-US" sz="4400" dirty="0" smtClean="0"/>
              <a:t>・</a:t>
            </a:r>
            <a:r>
              <a:rPr lang="en-US" altLang="ja-JP" sz="4400" dirty="0" smtClean="0"/>
              <a:t>Issue</a:t>
            </a:r>
            <a:r>
              <a:rPr lang="ja-JP" altLang="en-US" sz="4400" dirty="0" smtClean="0"/>
              <a:t>が解決したときに，それまでにタスクにかかった時間と</a:t>
            </a:r>
            <a:r>
              <a:rPr lang="en-US" altLang="ja-JP" sz="4400" dirty="0" smtClean="0"/>
              <a:t>Issue</a:t>
            </a:r>
            <a:r>
              <a:rPr lang="ja-JP" altLang="en-US" sz="4400" dirty="0" smtClean="0"/>
              <a:t>に記述されて</a:t>
            </a:r>
            <a:r>
              <a:rPr lang="ja-JP" altLang="en-US" sz="4400" dirty="0" smtClean="0"/>
              <a:t>いるコスト</a:t>
            </a:r>
            <a:r>
              <a:rPr lang="ja-JP" altLang="en-US" sz="4400" dirty="0" smtClean="0"/>
              <a:t>を調べることで</a:t>
            </a:r>
            <a:r>
              <a:rPr lang="en-US" altLang="ja-JP" sz="4400" dirty="0" smtClean="0"/>
              <a:t>EVM</a:t>
            </a:r>
            <a:r>
              <a:rPr lang="ja-JP" altLang="en-US" sz="4400" dirty="0" err="1" smtClean="0"/>
              <a:t>を描</a:t>
            </a:r>
            <a:r>
              <a:rPr lang="ja-JP" altLang="en-US" sz="4400" dirty="0" smtClean="0"/>
              <a:t>画するということを確認した．</a:t>
            </a:r>
            <a:endParaRPr lang="en-US" altLang="ja-JP" sz="4400" dirty="0" smtClean="0"/>
          </a:p>
          <a:p>
            <a:pPr marL="266700" indent="-266700"/>
            <a:r>
              <a:rPr kumimoji="1" lang="ja-JP" altLang="en-US" sz="4400" dirty="0" smtClean="0"/>
              <a:t>・システムの実装においては，</a:t>
            </a:r>
            <a:r>
              <a:rPr kumimoji="1" lang="en-US" altLang="ja-JP" sz="4400" dirty="0" err="1" smtClean="0"/>
              <a:t>GitHub</a:t>
            </a:r>
            <a:r>
              <a:rPr kumimoji="1" lang="ja-JP" altLang="en-US" sz="4400" dirty="0" smtClean="0"/>
              <a:t>の</a:t>
            </a:r>
            <a:r>
              <a:rPr kumimoji="1" lang="en-US" altLang="ja-JP" sz="4400" dirty="0" smtClean="0"/>
              <a:t>API</a:t>
            </a:r>
            <a:r>
              <a:rPr kumimoji="1" lang="ja-JP" altLang="en-US" sz="4400" dirty="0" smtClean="0"/>
              <a:t>を用いるが，その</a:t>
            </a:r>
            <a:r>
              <a:rPr kumimoji="1" lang="en-US" altLang="ja-JP" sz="4400" dirty="0" smtClean="0"/>
              <a:t>API</a:t>
            </a:r>
            <a:r>
              <a:rPr kumimoji="1" lang="ja-JP" altLang="en-US" sz="4400" dirty="0" smtClean="0"/>
              <a:t>についての調査</a:t>
            </a:r>
            <a:r>
              <a:rPr kumimoji="1" lang="ja-JP" altLang="en-US" sz="4400" dirty="0" smtClean="0"/>
              <a:t>は完了</a:t>
            </a:r>
            <a:r>
              <a:rPr kumimoji="1" lang="ja-JP" altLang="en-US" sz="4400" dirty="0" smtClean="0"/>
              <a:t>した．</a:t>
            </a:r>
            <a:endParaRPr kumimoji="1" lang="ja-JP" altLang="en-US" sz="4400" dirty="0"/>
          </a:p>
        </p:txBody>
      </p:sp>
      <p:graphicFrame>
        <p:nvGraphicFramePr>
          <p:cNvPr id="2059" name="表 20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42704"/>
              </p:ext>
            </p:extLst>
          </p:nvPr>
        </p:nvGraphicFramePr>
        <p:xfrm>
          <a:off x="538357" y="23395065"/>
          <a:ext cx="19141111" cy="5426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455"/>
                <a:gridCol w="14007656"/>
              </a:tblGrid>
              <a:tr h="9453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日程</a:t>
                      </a:r>
                      <a:endParaRPr kumimoji="1" lang="ja-JP" altLang="en-US" sz="4400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内容</a:t>
                      </a:r>
                      <a:endParaRPr kumimoji="1" lang="ja-JP" altLang="en-US" sz="4400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1907648">
                <a:tc>
                  <a:txBody>
                    <a:bodyPr/>
                    <a:lstStyle/>
                    <a:p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2013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10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月～</a:t>
                      </a:r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11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月</a:t>
                      </a:r>
                      <a:endParaRPr kumimoji="1" lang="ja-JP" altLang="en-US" sz="4400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Issue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を</a:t>
                      </a:r>
                      <a:r>
                        <a:rPr kumimoji="1" lang="en-US" altLang="ja-JP" sz="4400" b="1" cap="none" spc="0" dirty="0" err="1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GitHub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の</a:t>
                      </a:r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API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によって抽出，</a:t>
                      </a:r>
                      <a:endParaRPr kumimoji="1" lang="en-US" altLang="ja-JP" sz="4400" b="1" cap="none" spc="0" dirty="0" smtClean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  <a:p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Issue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から</a:t>
                      </a:r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EVM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に必要なデータを抽出，</a:t>
                      </a:r>
                      <a:endParaRPr kumimoji="1" lang="en-US" altLang="ja-JP" sz="4400" b="1" cap="none" spc="0" dirty="0" smtClean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  <a:p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抽出したデータをもとに</a:t>
                      </a:r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EVM</a:t>
                      </a:r>
                      <a:r>
                        <a:rPr kumimoji="1" lang="ja-JP" altLang="en-US" sz="4400" b="1" cap="none" spc="0" dirty="0" err="1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を描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画するシステムの構築</a:t>
                      </a:r>
                      <a:endParaRPr kumimoji="1" lang="ja-JP" altLang="en-US" sz="4400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1314158">
                <a:tc>
                  <a:txBody>
                    <a:bodyPr/>
                    <a:lstStyle/>
                    <a:p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2013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12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月</a:t>
                      </a:r>
                      <a:endParaRPr kumimoji="1" lang="ja-JP" altLang="en-US" sz="4400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過去のプロジェクトをシステムに適用し，運用と検証，</a:t>
                      </a:r>
                      <a:endParaRPr kumimoji="1" lang="en-US" altLang="ja-JP" sz="4400" b="1" cap="none" spc="0" dirty="0" smtClean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  <a:p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運用と検証から考察</a:t>
                      </a:r>
                      <a:endParaRPr kumimoji="1" lang="en-US" altLang="ja-JP" sz="4400" b="1" cap="none" spc="0" dirty="0" smtClean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945381">
                <a:tc>
                  <a:txBody>
                    <a:bodyPr/>
                    <a:lstStyle/>
                    <a:p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2014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1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月～</a:t>
                      </a:r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2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月</a:t>
                      </a:r>
                      <a:endParaRPr kumimoji="1" lang="ja-JP" altLang="en-US" sz="4400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論文の執筆，発表資料の作成</a:t>
                      </a:r>
                      <a:endParaRPr kumimoji="1" lang="ja-JP" altLang="en-US" sz="4400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角丸四角形 42"/>
          <p:cNvSpPr/>
          <p:nvPr/>
        </p:nvSpPr>
        <p:spPr>
          <a:xfrm>
            <a:off x="546584" y="16868179"/>
            <a:ext cx="4258120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進捗状況</a:t>
            </a:r>
            <a:endParaRPr kumimoji="1" lang="ja-JP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525502" y="22484803"/>
            <a:ext cx="4551274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今後の計画</a:t>
            </a:r>
            <a:endParaRPr kumimoji="1" lang="ja-JP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460738" y="1170435"/>
            <a:ext cx="6552728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成果物のイメージ</a:t>
            </a:r>
            <a:endParaRPr kumimoji="1" lang="ja-JP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8734198" y="8134708"/>
            <a:ext cx="1948818" cy="596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メンバー</a:t>
            </a:r>
            <a:r>
              <a:rPr lang="ja-JP" altLang="en-US" sz="3200" dirty="0" smtClean="0"/>
              <a:t>　　</a:t>
            </a:r>
            <a:endParaRPr kumimoji="1" lang="ja-JP" altLang="en-US" sz="3200" dirty="0"/>
          </a:p>
        </p:txBody>
      </p:sp>
      <p:sp>
        <p:nvSpPr>
          <p:cNvPr id="45" name="正方形/長方形 44"/>
          <p:cNvSpPr/>
          <p:nvPr/>
        </p:nvSpPr>
        <p:spPr>
          <a:xfrm>
            <a:off x="15661952" y="15932075"/>
            <a:ext cx="1948818" cy="596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メンバー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8321646" y="12743220"/>
            <a:ext cx="1948818" cy="596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メンバー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7" name="右矢印 46"/>
          <p:cNvSpPr/>
          <p:nvPr/>
        </p:nvSpPr>
        <p:spPr>
          <a:xfrm rot="1318580">
            <a:off x="11006278" y="9282717"/>
            <a:ext cx="7677179" cy="65629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②</a:t>
            </a:r>
            <a:endParaRPr kumimoji="1" lang="ja-JP" altLang="en-US" sz="2000" dirty="0"/>
          </a:p>
        </p:txBody>
      </p:sp>
      <p:sp>
        <p:nvSpPr>
          <p:cNvPr id="49" name="右矢印 48"/>
          <p:cNvSpPr/>
          <p:nvPr/>
        </p:nvSpPr>
        <p:spPr>
          <a:xfrm rot="2414845">
            <a:off x="9868582" y="11142907"/>
            <a:ext cx="7065802" cy="65629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②</a:t>
            </a:r>
            <a:endParaRPr kumimoji="1" lang="ja-JP" altLang="en-US" sz="2000" dirty="0"/>
          </a:p>
        </p:txBody>
      </p:sp>
      <p:sp>
        <p:nvSpPr>
          <p:cNvPr id="50" name="左矢印 49"/>
          <p:cNvSpPr/>
          <p:nvPr/>
        </p:nvSpPr>
        <p:spPr>
          <a:xfrm rot="2393736">
            <a:off x="9453282" y="11591231"/>
            <a:ext cx="7065802" cy="718321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bg1"/>
                </a:solidFill>
              </a:rPr>
              <a:t>③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51" name="左矢印 50"/>
          <p:cNvSpPr/>
          <p:nvPr/>
        </p:nvSpPr>
        <p:spPr>
          <a:xfrm rot="1309538">
            <a:off x="10768539" y="9855752"/>
            <a:ext cx="7656647" cy="718321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bg1"/>
                </a:solidFill>
              </a:rPr>
              <a:t>③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</TotalTime>
  <Words>590</Words>
  <Application>Microsoft Office PowerPoint</Application>
  <PresentationFormat>ユーザー設定</PresentationFormat>
  <Paragraphs>65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kudo</dc:creator>
  <cp:lastModifiedBy>kudo</cp:lastModifiedBy>
  <cp:revision>63</cp:revision>
  <dcterms:created xsi:type="dcterms:W3CDTF">2013-10-03T05:15:47Z</dcterms:created>
  <dcterms:modified xsi:type="dcterms:W3CDTF">2013-10-09T09:50:23Z</dcterms:modified>
</cp:coreProperties>
</file>