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95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69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43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216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90" algn="l" defTabSz="91434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3" autoAdjust="0"/>
    <p:restoredTop sz="94660"/>
  </p:normalViewPr>
  <p:slideViewPr>
    <p:cSldViewPr>
      <p:cViewPr>
        <p:scale>
          <a:sx n="60" d="100"/>
          <a:sy n="60" d="100"/>
        </p:scale>
        <p:origin x="-2334" y="-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86822" y="-28681"/>
            <a:ext cx="2628900" cy="3083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24" y="3611301"/>
            <a:ext cx="2485016" cy="22695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4" y="5894774"/>
            <a:ext cx="2482352" cy="16808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058" y="2022438"/>
            <a:ext cx="1600200" cy="1001308"/>
          </a:xfrm>
        </p:spPr>
        <p:txBody>
          <a:bodyPr anchor="b"/>
          <a:lstStyle>
            <a:lvl1pPr algn="l">
              <a:defRPr sz="2400"/>
            </a:lvl1pPr>
          </a:lstStyle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0" name="Rectangle 49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7640" y="7626622"/>
            <a:ext cx="2123694" cy="48683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6822" y="7626622"/>
            <a:ext cx="482750" cy="4868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9" name="Rectangle 88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373529"/>
            <a:ext cx="1113340" cy="6373792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972" y="1373529"/>
            <a:ext cx="4067778" cy="63737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4" y="3867773"/>
            <a:ext cx="4978101" cy="18161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84" y="5689601"/>
            <a:ext cx="4978100" cy="202721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1812" y="3084576"/>
            <a:ext cx="2564892" cy="46573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084575"/>
            <a:ext cx="2564892" cy="46573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083" y="3088012"/>
            <a:ext cx="2292861" cy="85301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291" y="3966259"/>
            <a:ext cx="2564892" cy="3781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78" y="3088013"/>
            <a:ext cx="2291788" cy="85301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3966259"/>
            <a:ext cx="2564892" cy="3781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8" name="Rectangle 57"/>
          <p:cNvSpPr/>
          <p:nvPr/>
        </p:nvSpPr>
        <p:spPr>
          <a:xfrm>
            <a:off x="679179" y="802511"/>
            <a:ext cx="2671693" cy="753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21" y="1142036"/>
            <a:ext cx="2317830" cy="68676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7633114"/>
            <a:ext cx="2620248" cy="486833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875" y="3543246"/>
            <a:ext cx="2478429" cy="195087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2444" y="5515992"/>
            <a:ext cx="2474088" cy="20238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144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20932" y="-28681"/>
            <a:ext cx="2759337" cy="836245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79179" y="802511"/>
            <a:ext cx="2671693" cy="753126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88167" y="8117712"/>
            <a:ext cx="2628900" cy="10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818" y="3547872"/>
            <a:ext cx="2475738" cy="195072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907" y="925060"/>
            <a:ext cx="2519717" cy="7290816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0973" y="5510785"/>
            <a:ext cx="2475430" cy="202608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7633114"/>
            <a:ext cx="2620248" cy="486833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0"/>
            <a:ext cx="7449249" cy="9144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" y="444650"/>
            <a:ext cx="6172200" cy="8247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0932" y="-28681"/>
            <a:ext cx="2759337" cy="93232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86822" y="-28680"/>
            <a:ext cx="2628900" cy="831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18" y="1370219"/>
            <a:ext cx="5268558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19" y="3098203"/>
            <a:ext cx="5082988" cy="4678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041" y="29932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2013/12/9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086" y="7802881"/>
            <a:ext cx="262661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22" y="299322"/>
            <a:ext cx="99911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/>
          <p:cNvSpPr/>
          <p:nvPr/>
        </p:nvSpPr>
        <p:spPr>
          <a:xfrm>
            <a:off x="682395" y="3126315"/>
            <a:ext cx="1440160" cy="89335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6253" y="333915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企業</a:t>
            </a:r>
            <a:endParaRPr kumimoji="1" lang="ja-JP" altLang="en-US" sz="3200" b="1" dirty="0">
              <a:ln w="1270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274158" y="2609120"/>
            <a:ext cx="3020668" cy="1786710"/>
          </a:xfrm>
          <a:prstGeom prst="ellipse">
            <a:avLst/>
          </a:prstGeom>
          <a:solidFill>
            <a:srgbClr val="99C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95187" y="2295317"/>
            <a:ext cx="218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kumimoji="1" lang="ja-JP" altLang="en-US" sz="40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上カーブ矢印 11"/>
          <p:cNvSpPr/>
          <p:nvPr/>
        </p:nvSpPr>
        <p:spPr>
          <a:xfrm>
            <a:off x="1258459" y="4035789"/>
            <a:ext cx="2343158" cy="720080"/>
          </a:xfrm>
          <a:prstGeom prst="curved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569779" y="3175685"/>
            <a:ext cx="2429427" cy="7738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>
                  <a:solidFill>
                    <a:schemeClr val="accent3"/>
                  </a:solidFill>
                </a:ln>
                <a:solidFill>
                  <a:srgbClr val="FF0000"/>
                </a:solidFill>
              </a:rPr>
              <a:t> </a:t>
            </a:r>
          </a:p>
          <a:p>
            <a:pPr algn="ctr"/>
            <a:endParaRPr kumimoji="1" lang="ja-JP" altLang="en-US" dirty="0">
              <a:ln>
                <a:solidFill>
                  <a:schemeClr val="accent3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6912" y="33902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endParaRPr kumimoji="1" lang="ja-JP" altLang="en-US" sz="2400" b="1" dirty="0">
              <a:ln w="12700">
                <a:solidFill>
                  <a:schemeClr val="accent3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506" y="210401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背景</a:t>
            </a:r>
            <a:endParaRPr kumimoji="1" lang="ja-JP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0800" y="500578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成功パターンがあるのでは？</a:t>
            </a:r>
            <a:endParaRPr kumimoji="1" lang="ja-JP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681" y="223915"/>
            <a:ext cx="6299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600" b="1" dirty="0" smtClean="0"/>
              <a:t>Twitter</a:t>
            </a:r>
            <a:r>
              <a:rPr kumimoji="1" lang="ja-JP" altLang="en-US" sz="2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を活用しての</a:t>
            </a:r>
            <a:endParaRPr kumimoji="1" lang="en-US" altLang="ja-JP" sz="26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マーケティング活動に関する研究</a:t>
            </a:r>
            <a:endParaRPr kumimoji="1" lang="ja-JP" altLang="en-US" sz="2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573016" y="-14541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kumimoji="1" lang="ja-JP" altLang="en-US" sz="48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59790" y="151657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プロジェクトマネジメントコース</a:t>
            </a:r>
            <a:endParaRPr kumimoji="1" lang="en-US" altLang="ja-JP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　　　</a:t>
            </a:r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1142009</a:t>
            </a:r>
            <a:r>
              <a:rPr lang="ja-JP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安藤勇樹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6879" y="579613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</a:t>
            </a:r>
            <a:endParaRPr kumimoji="1" lang="ja-JP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5770085" y="3705302"/>
            <a:ext cx="975006" cy="62873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左カーブ矢印 32"/>
          <p:cNvSpPr/>
          <p:nvPr/>
        </p:nvSpPr>
        <p:spPr>
          <a:xfrm rot="5819851">
            <a:off x="4719570" y="3424456"/>
            <a:ext cx="665019" cy="2283048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877272" y="382230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企業</a:t>
            </a:r>
            <a:endParaRPr kumimoji="1" lang="ja-JP" altLang="en-US" sz="2400" b="1" dirty="0">
              <a:ln w="1270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5730358" y="2873740"/>
            <a:ext cx="975006" cy="62873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右カーブ矢印 37"/>
          <p:cNvSpPr/>
          <p:nvPr/>
        </p:nvSpPr>
        <p:spPr>
          <a:xfrm rot="4277101">
            <a:off x="5147878" y="2210151"/>
            <a:ext cx="332348" cy="1356159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05264" y="298782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企業</a:t>
            </a:r>
            <a:endParaRPr kumimoji="1" lang="ja-JP" altLang="en-US" sz="2400" b="1" dirty="0">
              <a:ln w="1270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0648" y="6651521"/>
            <a:ext cx="670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上の</a:t>
            </a:r>
            <a:r>
              <a:rPr kumimoji="1" lang="ja-JP" altLang="en-US" sz="3200" b="1" dirty="0" smtClean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を解析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2924944" y="7355923"/>
            <a:ext cx="962737" cy="528445"/>
          </a:xfrm>
          <a:prstGeom prst="down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02595" y="7968570"/>
            <a:ext cx="6201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40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</a:t>
            </a:r>
            <a:r>
              <a:rPr lang="ja-JP" altLang="en-US" sz="4000" b="1" dirty="0" smtClean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パターンを構築！！</a:t>
            </a:r>
            <a:endParaRPr lang="ja-JP" altLang="en-US" sz="4000" b="1" dirty="0">
              <a:ln w="19050">
                <a:solidFill>
                  <a:srgbClr val="3E3D2D">
                    <a:tint val="1000"/>
                  </a:srgbClr>
                </a:solidFill>
                <a:prstDash val="solid"/>
              </a:ln>
              <a:solidFill>
                <a:srgbClr val="FF67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下矢印吹き出し 36"/>
          <p:cNvSpPr/>
          <p:nvPr/>
        </p:nvSpPr>
        <p:spPr>
          <a:xfrm>
            <a:off x="188640" y="2489293"/>
            <a:ext cx="6480720" cy="2586764"/>
          </a:xfrm>
          <a:prstGeom prst="downArrowCallout">
            <a:avLst>
              <a:gd name="adj1" fmla="val 14104"/>
              <a:gd name="adj2" fmla="val 15688"/>
              <a:gd name="adj3" fmla="val 11137"/>
              <a:gd name="adj4" fmla="val 8201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73016" y="-14541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kumimoji="1" lang="ja-JP" altLang="en-US" sz="48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3233" y="500643"/>
            <a:ext cx="3169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研究方法</a:t>
            </a:r>
            <a:endParaRPr kumimoji="1" lang="ja-JP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2656" y="1331640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上でのマーケティング活動が売上向上に貢献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屈折矢印 9"/>
          <p:cNvSpPr/>
          <p:nvPr/>
        </p:nvSpPr>
        <p:spPr>
          <a:xfrm rot="5400000">
            <a:off x="1091708" y="1530484"/>
            <a:ext cx="426111" cy="792088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6832" y="181653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成功事例企業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03233" y="3203848"/>
            <a:ext cx="1829834" cy="5895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最もツイートされる時間帯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591496" y="3195343"/>
            <a:ext cx="1845616" cy="598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endParaRPr lang="en-US" altLang="ja-JP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増減の推移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723713" y="3195344"/>
            <a:ext cx="1729623" cy="598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が含まれている割合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曲折矢印 26"/>
          <p:cNvSpPr/>
          <p:nvPr/>
        </p:nvSpPr>
        <p:spPr>
          <a:xfrm rot="5400000">
            <a:off x="4793089" y="1596785"/>
            <a:ext cx="413224" cy="1179077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33256" y="1979711"/>
            <a:ext cx="7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3412" y="2672123"/>
            <a:ext cx="129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時間軸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66590" y="2627784"/>
            <a:ext cx="129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親密</a:t>
            </a:r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29393" y="2627784"/>
            <a:ext cx="20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</a:t>
            </a:r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円形吹き出し 32"/>
          <p:cNvSpPr/>
          <p:nvPr/>
        </p:nvSpPr>
        <p:spPr>
          <a:xfrm>
            <a:off x="5782952" y="1699032"/>
            <a:ext cx="1124744" cy="697041"/>
          </a:xfrm>
          <a:prstGeom prst="wedgeEllipseCallout">
            <a:avLst>
              <a:gd name="adj1" fmla="val -55876"/>
              <a:gd name="adj2" fmla="val 4666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7272" y="186463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3233" y="3793430"/>
            <a:ext cx="1829834" cy="6345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一日の平均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ツイート回数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591496" y="3793431"/>
            <a:ext cx="1845616" cy="616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を増やす試み</a:t>
            </a:r>
            <a:endParaRPr lang="en-US" altLang="ja-JP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724428" y="3793430"/>
            <a:ext cx="1729623" cy="598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アクセス状況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20787" y="5075617"/>
            <a:ext cx="406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成功パターンを構築</a:t>
            </a:r>
            <a:endParaRPr kumimoji="1" lang="ja-JP" altLang="en-US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03233" y="568298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解析ツール</a:t>
            </a:r>
            <a:endParaRPr lang="ja-JP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16529" y="7092921"/>
            <a:ext cx="1816538" cy="15115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ユーザ属性を把握できる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フォロワー増減などの推移がわかる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6529" y="6385035"/>
            <a:ext cx="181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Social </a:t>
            </a:r>
          </a:p>
          <a:p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</a:t>
            </a:r>
            <a:r>
              <a:rPr kumimoji="1"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Insight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576410" y="7092921"/>
            <a:ext cx="1833751" cy="15115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アカウントの発言数や</a:t>
            </a:r>
            <a:endParaRPr kumimoji="1"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ツイートされた時間帯などがわかる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694458" y="6531390"/>
            <a:ext cx="181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</a:t>
            </a:r>
            <a:r>
              <a:rPr kumimoji="1" lang="en-US" altLang="ja-JP" sz="28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hotwi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628281" y="7092921"/>
            <a:ext cx="1825055" cy="15115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ページ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への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アクセス状況がわかる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92029" y="6562168"/>
            <a:ext cx="21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Similarweb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スティン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オースティン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2182</TotalTime>
  <Words>128</Words>
  <Application>Microsoft Office PowerPoint</Application>
  <PresentationFormat>画面に合わせる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オースティン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yuki0812</cp:lastModifiedBy>
  <cp:revision>88</cp:revision>
  <dcterms:created xsi:type="dcterms:W3CDTF">2013-11-27T10:49:02Z</dcterms:created>
  <dcterms:modified xsi:type="dcterms:W3CDTF">2013-12-09T12:42:01Z</dcterms:modified>
</cp:coreProperties>
</file>