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5" autoAdjust="0"/>
    <p:restoredTop sz="86218" autoAdjust="0"/>
  </p:normalViewPr>
  <p:slideViewPr>
    <p:cSldViewPr snapToGrid="0">
      <p:cViewPr varScale="1">
        <p:scale>
          <a:sx n="79" d="100"/>
          <a:sy n="79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はオープンソースの形態素解析エンジン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リツイートについての説明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1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あらかじめスライドの印刷物を先生方に配布，前スライドと比較（見比べてもらう）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6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板倉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4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川手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87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島田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6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82485"/>
            <a:ext cx="7772400" cy="1746477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9" y="1419223"/>
            <a:ext cx="8695582" cy="4891265"/>
          </a:xfrm>
        </p:spPr>
      </p:pic>
    </p:spTree>
    <p:extLst>
      <p:ext uri="{BB962C8B-B14F-4D97-AF65-F5344CB8AC3E}">
        <p14:creationId xmlns:p14="http://schemas.microsoft.com/office/powerpoint/2010/main" val="19195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公式アカウント（ゲーム「アイドルマスター」等）の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7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0" y="1624456"/>
            <a:ext cx="8637580" cy="4858639"/>
          </a:xfrm>
        </p:spPr>
      </p:pic>
    </p:spTree>
    <p:extLst>
      <p:ext uri="{BB962C8B-B14F-4D97-AF65-F5344CB8AC3E}">
        <p14:creationId xmlns:p14="http://schemas.microsoft.com/office/powerpoint/2010/main" val="116668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自分の思っていることや，面白い出来事をつぶやきにして発信する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つぶやきをして共感を得られているかどうか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4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" y="1423288"/>
            <a:ext cx="9190286" cy="5169536"/>
          </a:xfrm>
        </p:spPr>
      </p:pic>
    </p:spTree>
    <p:extLst>
      <p:ext uri="{BB962C8B-B14F-4D97-AF65-F5344CB8AC3E}">
        <p14:creationId xmlns:p14="http://schemas.microsoft.com/office/powerpoint/2010/main" val="434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趣味に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関する情報収集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フォロワーとの会話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ゲーム（ブラウザゲーム「艦隊これ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くしょん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」等）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イラスト</a:t>
            </a:r>
          </a:p>
        </p:txBody>
      </p:sp>
    </p:spTree>
    <p:extLst>
      <p:ext uri="{BB962C8B-B14F-4D97-AF65-F5344CB8AC3E}">
        <p14:creationId xmlns:p14="http://schemas.microsoft.com/office/powerpoint/2010/main" val="377086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2" y="1690689"/>
            <a:ext cx="8653836" cy="4867783"/>
          </a:xfrm>
        </p:spPr>
      </p:pic>
    </p:spTree>
    <p:extLst>
      <p:ext uri="{BB962C8B-B14F-4D97-AF65-F5344CB8AC3E}">
        <p14:creationId xmlns:p14="http://schemas.microsoft.com/office/powerpoint/2010/main" val="311505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画像の投稿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0" y="1690689"/>
            <a:ext cx="8686348" cy="4886071"/>
          </a:xfrm>
        </p:spPr>
      </p:pic>
    </p:spTree>
    <p:extLst>
      <p:ext uri="{BB962C8B-B14F-4D97-AF65-F5344CB8AC3E}">
        <p14:creationId xmlns:p14="http://schemas.microsoft.com/office/powerpoint/2010/main" val="187539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考察と結論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54376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どの人においても関心事項と特徴語の一致が　見られ，本研究の手法を用いて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ニーズを読み取るのは十分に可能といえる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な一致がなくとも関心事項に関連する　単語もワードクラウドに現れている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2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世界的に人気な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</a:p>
          <a:p>
            <a:pPr lvl="1">
              <a:lnSpc>
                <a:spcPct val="10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スタイルも千差万別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</a:t>
            </a:r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に対するニーズを明確化すれば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の差別化を図りやすくなるのでは？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082143" y="3338286"/>
            <a:ext cx="979714" cy="9332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考察と結論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全く一致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しないものも多くあり，潜在的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　ニーズ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を予測する材料に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なりうる．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しかしユーザ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が他のユーザをフォローする基準は人それぞれであるため，予測の際は他の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有用な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情報も同時に得る必要が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ある．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9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複数名の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アカウントよりタイムラインを取得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タイムラインを象徴する語（特徴語）を　抽出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抽出した特徴語よりワードクラウドを作成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各人の利用スタイルや関心事項と作成したワード　　クラウドを比較，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顕在的・潜在的なニーズを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読み取る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ユーザひとりひとりがどれだけ違った情報を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上でやり取りしているかを見比べる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490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アクティブユーザである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人の矢吹研究室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年生から，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に求める情報や利用スタイルを　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研究室で利用する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上に仮想マシンを作成，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Ubuntu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をインストールする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Ubuntu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Tweepy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をインストールする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上記手順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年生の各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上でも行い，それぞれの　　アカウントのタイムラインを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取得したタイムラインが保存されたファイルを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MeCab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で解析し，頻出単語と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の頻出単語を参照して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出し，　　各単語の重み付けをする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で出た頻出単語の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をかけ合わせ，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TFIDF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出，各タイムラインの特徴語と　　特徴の度合いを導き出す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解析の対象とするツイートは全員同じ期間の　ものにした（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タイムラインの閲覧とリツイートが多い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自分のつぶやきは少なめ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VOCALOID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「初音ミク」に関する話題やイラスト，音楽等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スポーツカーに乗る人のつぶやきや写真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やスマートフォン，タブレット端末などのガジェットに関する最新の情報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世界で起こる様々なニュース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5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532113"/>
            <a:ext cx="8856133" cy="4981575"/>
          </a:xfrm>
        </p:spPr>
      </p:pic>
    </p:spTree>
    <p:extLst>
      <p:ext uri="{BB962C8B-B14F-4D97-AF65-F5344CB8AC3E}">
        <p14:creationId xmlns:p14="http://schemas.microsoft.com/office/powerpoint/2010/main" val="23863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タイムラインを閲覧するのみで，自分はつぶやかない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声優のつぶやき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マンガ家のつぶやき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417</Words>
  <Application>Microsoft Office PowerPoint</Application>
  <PresentationFormat>画面に合わせる (4:3)</PresentationFormat>
  <Paragraphs>109</Paragraphs>
  <Slides>20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Calibri Light</vt:lpstr>
      <vt:lpstr>Office テーマ</vt:lpstr>
      <vt:lpstr>SNS経由で入手される情報のユーザ間差異の可視化</vt:lpstr>
      <vt:lpstr>背景</vt:lpstr>
      <vt:lpstr>目的</vt:lpstr>
      <vt:lpstr>手法</vt:lpstr>
      <vt:lpstr>手法</vt:lpstr>
      <vt:lpstr>手法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考察と結論</vt:lpstr>
      <vt:lpstr>考察と結論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吉野聡志</cp:lastModifiedBy>
  <cp:revision>41</cp:revision>
  <dcterms:created xsi:type="dcterms:W3CDTF">2016-01-20T07:11:43Z</dcterms:created>
  <dcterms:modified xsi:type="dcterms:W3CDTF">2016-01-22T10:16:34Z</dcterms:modified>
</cp:coreProperties>
</file>