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 varScale="1">
        <p:scale>
          <a:sx n="20" d="100"/>
          <a:sy n="20" d="100"/>
        </p:scale>
        <p:origin x="24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231387" y="13911288"/>
            <a:ext cx="10427631" cy="453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400" dirty="0" smtClean="0">
              <a:solidFill>
                <a:schemeClr val="tx1"/>
              </a:solidFill>
              <a:effectLst/>
            </a:endParaRPr>
          </a:p>
          <a:p>
            <a:endParaRPr lang="en-US" altLang="ja-JP" sz="4400" dirty="0" smtClean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</a:rPr>
              <a:t>・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プログラミングをどの程度ゲームで勉強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できるかを学生を対象に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調査をする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・実際にプログラミングの講義でゲームを使うことができるのか計測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する．</a:t>
            </a:r>
            <a:endParaRPr lang="ja-JP" altLang="en-US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5400" dirty="0" smtClean="0">
                <a:effectLst/>
              </a:rPr>
              <a:t/>
            </a:r>
            <a:br>
              <a:rPr lang="ja-JP" altLang="en-US" sz="5400" dirty="0" smtClean="0">
                <a:effectLst/>
              </a:rPr>
            </a:b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7901" y="3554255"/>
            <a:ext cx="20647959" cy="96042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65092" y="952826"/>
            <a:ext cx="18176081" cy="763734"/>
          </a:xfrm>
        </p:spPr>
        <p:txBody>
          <a:bodyPr>
            <a:noAutofit/>
          </a:bodyPr>
          <a:lstStyle/>
          <a:p>
            <a:r>
              <a:rPr lang="ja-JP" altLang="en-US" sz="7200" dirty="0" smtClean="0"/>
              <a:t>プログラミング学習を目的とする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ゲームサービスの実態調査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24499" y="2428733"/>
            <a:ext cx="15859125" cy="1125521"/>
          </a:xfrm>
        </p:spPr>
        <p:txBody>
          <a:bodyPr/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1242034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　小池克人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8" y="8321789"/>
            <a:ext cx="3807475" cy="4412735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643275" y="7901396"/>
            <a:ext cx="2168055" cy="16318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864465" y="5120791"/>
            <a:ext cx="6991997" cy="76808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理屈抜きに人を夢中に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させるゲームづくりの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ノウハウを，ゲーム以外の分野に応用</a:t>
            </a:r>
            <a:r>
              <a:rPr lang="ja-JP" altLang="en-US" dirty="0" smtClean="0">
                <a:solidFill>
                  <a:schemeClr val="tx1"/>
                </a:solidFill>
              </a:rPr>
              <a:t>して，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楽しみながら自ら進んで取り組む仕掛けをつくり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出す</a:t>
            </a:r>
            <a:r>
              <a:rPr lang="ja-JP" altLang="en-US" dirty="0" smtClean="0">
                <a:solidFill>
                  <a:schemeClr val="tx1"/>
                </a:solidFill>
              </a:rPr>
              <a:t>こと．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爆発 2 10"/>
          <p:cNvSpPr/>
          <p:nvPr/>
        </p:nvSpPr>
        <p:spPr>
          <a:xfrm>
            <a:off x="153896" y="4918196"/>
            <a:ext cx="5925299" cy="218673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err="1" smtClean="0">
                <a:solidFill>
                  <a:schemeClr val="bg1"/>
                </a:solidFill>
              </a:rPr>
              <a:t>めんど</a:t>
            </a:r>
            <a:r>
              <a:rPr lang="ja-JP" altLang="en-US" sz="3600" dirty="0" smtClean="0">
                <a:solidFill>
                  <a:schemeClr val="bg1"/>
                </a:solidFill>
              </a:rPr>
              <a:t>くさ</a:t>
            </a:r>
            <a:r>
              <a:rPr lang="ja-JP" altLang="en-US" sz="3600" dirty="0">
                <a:solidFill>
                  <a:schemeClr val="bg1"/>
                </a:solidFill>
              </a:rPr>
              <a:t>い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47424" y="13081930"/>
            <a:ext cx="3254322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0286" y="2925410"/>
            <a:ext cx="3459383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1557355" y="13813645"/>
            <a:ext cx="9612727" cy="4728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①無料ゲームの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選別</a:t>
            </a:r>
            <a:endParaRPr lang="ja-JP" altLang="en-US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②ゲームを実施，データを</a:t>
            </a:r>
            <a:r>
              <a:rPr lang="ja-JP" altLang="en-US" sz="4400" dirty="0">
                <a:solidFill>
                  <a:schemeClr val="tx1"/>
                </a:solidFill>
              </a:rPr>
              <a:t>収集</a:t>
            </a:r>
            <a:endParaRPr lang="ja-JP" altLang="en-US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③データマイニング</a:t>
            </a:r>
            <a:r>
              <a:rPr lang="ja-JP" altLang="en-US" sz="4400" dirty="0" smtClean="0">
                <a:solidFill>
                  <a:schemeClr val="tx1"/>
                </a:solidFill>
              </a:rPr>
              <a:t>の実施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0930066" y="13178310"/>
            <a:ext cx="3951542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4249" y="19317724"/>
            <a:ext cx="21010736" cy="700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・日本語対応しているか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・ジャンル</a:t>
            </a:r>
            <a:endParaRPr lang="en-US" altLang="ja-JP" sz="4400" dirty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・難易度</a:t>
            </a:r>
            <a:endParaRPr lang="en-US" altLang="ja-JP" sz="4400" dirty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・対応言語数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・登録が必要か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・対応言語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75758" y="18605551"/>
            <a:ext cx="3776467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進捗状況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25" y="19350004"/>
            <a:ext cx="11497235" cy="5940237"/>
          </a:xfrm>
          <a:prstGeom prst="rect">
            <a:avLst/>
          </a:prstGeom>
        </p:spPr>
      </p:pic>
      <p:sp>
        <p:nvSpPr>
          <p:cNvPr id="48" name="右矢印 47"/>
          <p:cNvSpPr/>
          <p:nvPr/>
        </p:nvSpPr>
        <p:spPr>
          <a:xfrm>
            <a:off x="5981700" y="22288500"/>
            <a:ext cx="3086100" cy="2057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14249" y="27203399"/>
            <a:ext cx="21010736" cy="2913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dirty="0" smtClean="0">
                <a:solidFill>
                  <a:schemeClr val="tx1"/>
                </a:solidFill>
                <a:effectLst/>
              </a:rPr>
              <a:t>・千葉工業大学のプログラミングの講義を</a:t>
            </a:r>
            <a:r>
              <a:rPr lang="ja-JP" altLang="en-US" dirty="0" smtClean="0">
                <a:solidFill>
                  <a:schemeClr val="tx1"/>
                </a:solidFill>
                <a:effectLst/>
              </a:rPr>
              <a:t>調査をする．</a:t>
            </a:r>
            <a:endParaRPr lang="en-US" altLang="ja-JP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dirty="0" smtClean="0">
                <a:solidFill>
                  <a:schemeClr val="tx1"/>
                </a:solidFill>
                <a:effectLst/>
              </a:rPr>
              <a:t>・ゲームを</a:t>
            </a:r>
            <a:r>
              <a:rPr lang="en-US" altLang="ja-JP" dirty="0" smtClean="0">
                <a:solidFill>
                  <a:schemeClr val="tx1"/>
                </a:solidFill>
                <a:effectLst/>
              </a:rPr>
              <a:t>PM</a:t>
            </a:r>
            <a:r>
              <a:rPr lang="ja-JP" altLang="en-US" dirty="0" smtClean="0">
                <a:solidFill>
                  <a:schemeClr val="tx1"/>
                </a:solidFill>
                <a:effectLst/>
              </a:rPr>
              <a:t>実験の前の学生に行なわせ，</a:t>
            </a:r>
            <a:r>
              <a:rPr lang="ja-JP" altLang="en-US" dirty="0" smtClean="0">
                <a:solidFill>
                  <a:schemeClr val="tx1"/>
                </a:solidFill>
                <a:effectLst/>
              </a:rPr>
              <a:t>調査をする．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-1" y="26318484"/>
            <a:ext cx="5173884" cy="155110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右矢印 50"/>
          <p:cNvSpPr/>
          <p:nvPr/>
        </p:nvSpPr>
        <p:spPr>
          <a:xfrm>
            <a:off x="14453888" y="7202954"/>
            <a:ext cx="1095894" cy="40214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吹き出し 52"/>
          <p:cNvSpPr/>
          <p:nvPr/>
        </p:nvSpPr>
        <p:spPr>
          <a:xfrm>
            <a:off x="14481850" y="3928860"/>
            <a:ext cx="5950276" cy="3741868"/>
          </a:xfrm>
          <a:prstGeom prst="downArrow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8485" y="7309641"/>
            <a:ext cx="4620206" cy="565544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10" y="3567019"/>
            <a:ext cx="6042355" cy="3078554"/>
          </a:xfrm>
          <a:prstGeom prst="rect">
            <a:avLst/>
          </a:prstGeom>
        </p:spPr>
      </p:pic>
      <p:sp>
        <p:nvSpPr>
          <p:cNvPr id="55" name="正方形/長方形 54"/>
          <p:cNvSpPr/>
          <p:nvPr/>
        </p:nvSpPr>
        <p:spPr>
          <a:xfrm>
            <a:off x="6173003" y="4552849"/>
            <a:ext cx="5369071" cy="13224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ゲーミフィケーションとは？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1892</TotalTime>
  <Words>159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プログラミング学習を目的とする ゲームサービスの実態調査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28</cp:revision>
  <dcterms:created xsi:type="dcterms:W3CDTF">2014-12-16T10:11:28Z</dcterms:created>
  <dcterms:modified xsi:type="dcterms:W3CDTF">2014-12-18T08:21:08Z</dcterms:modified>
</cp:coreProperties>
</file>