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ja-JP"/>
    </a:defPPr>
    <a:lvl1pPr marL="0" algn="l" defTabSz="2479578" rtl="0" eaLnBrk="1" latinLnBrk="0" hangingPunct="1">
      <a:defRPr kumimoji="1" sz="4881" kern="1200">
        <a:solidFill>
          <a:schemeClr val="tx1"/>
        </a:solidFill>
        <a:latin typeface="+mn-lt"/>
        <a:ea typeface="+mn-ea"/>
        <a:cs typeface="+mn-cs"/>
      </a:defRPr>
    </a:lvl1pPr>
    <a:lvl2pPr marL="1239789" algn="l" defTabSz="2479578" rtl="0" eaLnBrk="1" latinLnBrk="0" hangingPunct="1">
      <a:defRPr kumimoji="1" sz="4881" kern="1200">
        <a:solidFill>
          <a:schemeClr val="tx1"/>
        </a:solidFill>
        <a:latin typeface="+mn-lt"/>
        <a:ea typeface="+mn-ea"/>
        <a:cs typeface="+mn-cs"/>
      </a:defRPr>
    </a:lvl2pPr>
    <a:lvl3pPr marL="2479578" algn="l" defTabSz="2479578" rtl="0" eaLnBrk="1" latinLnBrk="0" hangingPunct="1">
      <a:defRPr kumimoji="1" sz="4881" kern="1200">
        <a:solidFill>
          <a:schemeClr val="tx1"/>
        </a:solidFill>
        <a:latin typeface="+mn-lt"/>
        <a:ea typeface="+mn-ea"/>
        <a:cs typeface="+mn-cs"/>
      </a:defRPr>
    </a:lvl3pPr>
    <a:lvl4pPr marL="3719368" algn="l" defTabSz="2479578" rtl="0" eaLnBrk="1" latinLnBrk="0" hangingPunct="1">
      <a:defRPr kumimoji="1" sz="4881" kern="1200">
        <a:solidFill>
          <a:schemeClr val="tx1"/>
        </a:solidFill>
        <a:latin typeface="+mn-lt"/>
        <a:ea typeface="+mn-ea"/>
        <a:cs typeface="+mn-cs"/>
      </a:defRPr>
    </a:lvl4pPr>
    <a:lvl5pPr marL="4959157" algn="l" defTabSz="2479578" rtl="0" eaLnBrk="1" latinLnBrk="0" hangingPunct="1">
      <a:defRPr kumimoji="1" sz="4881" kern="1200">
        <a:solidFill>
          <a:schemeClr val="tx1"/>
        </a:solidFill>
        <a:latin typeface="+mn-lt"/>
        <a:ea typeface="+mn-ea"/>
        <a:cs typeface="+mn-cs"/>
      </a:defRPr>
    </a:lvl5pPr>
    <a:lvl6pPr marL="6198946" algn="l" defTabSz="2479578" rtl="0" eaLnBrk="1" latinLnBrk="0" hangingPunct="1">
      <a:defRPr kumimoji="1" sz="4881" kern="1200">
        <a:solidFill>
          <a:schemeClr val="tx1"/>
        </a:solidFill>
        <a:latin typeface="+mn-lt"/>
        <a:ea typeface="+mn-ea"/>
        <a:cs typeface="+mn-cs"/>
      </a:defRPr>
    </a:lvl6pPr>
    <a:lvl7pPr marL="7438735" algn="l" defTabSz="2479578" rtl="0" eaLnBrk="1" latinLnBrk="0" hangingPunct="1">
      <a:defRPr kumimoji="1" sz="4881" kern="1200">
        <a:solidFill>
          <a:schemeClr val="tx1"/>
        </a:solidFill>
        <a:latin typeface="+mn-lt"/>
        <a:ea typeface="+mn-ea"/>
        <a:cs typeface="+mn-cs"/>
      </a:defRPr>
    </a:lvl7pPr>
    <a:lvl8pPr marL="8678525" algn="l" defTabSz="2479578" rtl="0" eaLnBrk="1" latinLnBrk="0" hangingPunct="1">
      <a:defRPr kumimoji="1" sz="4881" kern="1200">
        <a:solidFill>
          <a:schemeClr val="tx1"/>
        </a:solidFill>
        <a:latin typeface="+mn-lt"/>
        <a:ea typeface="+mn-ea"/>
        <a:cs typeface="+mn-cs"/>
      </a:defRPr>
    </a:lvl8pPr>
    <a:lvl9pPr marL="9918314" algn="l" defTabSz="2479578" rtl="0" eaLnBrk="1" latinLnBrk="0" hangingPunct="1">
      <a:defRPr kumimoji="1" sz="488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27" d="100"/>
          <a:sy n="27" d="100"/>
        </p:scale>
        <p:origin x="220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146" name="Picture 2" descr="黒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10"/>
            <a:ext cx="21383625" cy="30282223"/>
          </a:xfrm>
          <a:prstGeom prst="rect">
            <a:avLst/>
          </a:prstGeom>
          <a:noFill/>
          <a:extLst>
            <a:ext uri="{909E8E84-426E-40DD-AFC4-6F175D3DCCD1}">
              <a14:hiddenFill xmlns:a14="http://schemas.microsoft.com/office/drawing/2010/main">
                <a:solidFill>
                  <a:srgbClr val="FFFFFF"/>
                </a:solidFill>
              </a14:hiddenFill>
            </a:ext>
          </a:extLst>
        </p:spPr>
      </p:pic>
      <p:sp>
        <p:nvSpPr>
          <p:cNvPr id="6147" name="Rectangle 3"/>
          <p:cNvSpPr>
            <a:spLocks noGrp="1" noChangeArrowheads="1"/>
          </p:cNvSpPr>
          <p:nvPr>
            <p:ph type="ctrTitle"/>
          </p:nvPr>
        </p:nvSpPr>
        <p:spPr>
          <a:xfrm>
            <a:off x="1603772" y="9404941"/>
            <a:ext cx="18176081" cy="6489548"/>
          </a:xfrm>
        </p:spPr>
        <p:txBody>
          <a:bodyPr/>
          <a:lstStyle>
            <a:lvl1pPr algn="ctr">
              <a:defRPr sz="8419">
                <a:solidFill>
                  <a:srgbClr val="FFFF00"/>
                </a:solidFill>
              </a:defRPr>
            </a:lvl1pPr>
          </a:lstStyle>
          <a:p>
            <a:pPr lvl="0"/>
            <a:r>
              <a:rPr lang="ja-JP" altLang="en-US" noProof="0" smtClean="0"/>
              <a:t>マスター タイトルの書式設定</a:t>
            </a:r>
            <a:endParaRPr lang="ja-JP" altLang="en-US" noProof="0" smtClean="0"/>
          </a:p>
        </p:txBody>
      </p:sp>
      <p:sp>
        <p:nvSpPr>
          <p:cNvPr id="6148" name="Rectangle 4"/>
          <p:cNvSpPr>
            <a:spLocks noGrp="1" noChangeArrowheads="1"/>
          </p:cNvSpPr>
          <p:nvPr>
            <p:ph type="subTitle" idx="1"/>
          </p:nvPr>
        </p:nvSpPr>
        <p:spPr>
          <a:xfrm>
            <a:off x="3207544" y="17155954"/>
            <a:ext cx="14968538" cy="7736999"/>
          </a:xfrm>
        </p:spPr>
        <p:txBody>
          <a:bodyPr/>
          <a:lstStyle>
            <a:lvl1pPr marL="0" indent="0" algn="ctr">
              <a:buFont typeface="Wingdings" panose="05000000000000000000" pitchFamily="2" charset="2"/>
              <a:buNone/>
              <a:defRPr/>
            </a:lvl1pPr>
          </a:lstStyle>
          <a:p>
            <a:pPr lvl="0"/>
            <a:r>
              <a:rPr lang="ja-JP" altLang="en-US" noProof="0" smtClean="0"/>
              <a:t>マスター サブタイトルの書式設定</a:t>
            </a:r>
            <a:endParaRPr lang="ja-JP" altLang="en-US" noProof="0" smtClean="0"/>
          </a:p>
        </p:txBody>
      </p:sp>
      <p:sp>
        <p:nvSpPr>
          <p:cNvPr id="6149" name="Rectangle 5"/>
          <p:cNvSpPr>
            <a:spLocks noGrp="1" noChangeArrowheads="1"/>
          </p:cNvSpPr>
          <p:nvPr>
            <p:ph type="dt" sz="half" idx="2"/>
          </p:nvPr>
        </p:nvSpPr>
        <p:spPr/>
        <p:txBody>
          <a:bodyPr/>
          <a:lstStyle>
            <a:lvl1pPr>
              <a:defRPr/>
            </a:lvl1pPr>
          </a:lstStyle>
          <a:p>
            <a:fld id="{DE4CF0F2-1DEF-44E1-93C5-6E89556B6431}" type="datetimeFigureOut">
              <a:rPr kumimoji="1" lang="ja-JP" altLang="en-US" smtClean="0"/>
              <a:t>2014/12/10</a:t>
            </a:fld>
            <a:endParaRPr kumimoji="1" lang="ja-JP" altLang="en-US"/>
          </a:p>
        </p:txBody>
      </p:sp>
      <p:sp>
        <p:nvSpPr>
          <p:cNvPr id="6150" name="Rectangle 6"/>
          <p:cNvSpPr>
            <a:spLocks noGrp="1" noChangeArrowheads="1"/>
          </p:cNvSpPr>
          <p:nvPr>
            <p:ph type="ftr" sz="quarter" idx="3"/>
          </p:nvPr>
        </p:nvSpPr>
        <p:spPr/>
        <p:txBody>
          <a:bodyPr/>
          <a:lstStyle>
            <a:lvl1pPr>
              <a:defRPr/>
            </a:lvl1pPr>
          </a:lstStyle>
          <a:p>
            <a:endParaRPr kumimoji="1" lang="ja-JP" altLang="en-US"/>
          </a:p>
        </p:txBody>
      </p:sp>
      <p:sp>
        <p:nvSpPr>
          <p:cNvPr id="6151" name="Rectangle 7"/>
          <p:cNvSpPr>
            <a:spLocks noGrp="1" noChangeArrowheads="1"/>
          </p:cNvSpPr>
          <p:nvPr>
            <p:ph type="sldNum" sz="quarter" idx="4"/>
          </p:nvPr>
        </p:nvSpPr>
        <p:spPr/>
        <p:txBody>
          <a:bodyPr/>
          <a:lstStyle>
            <a:lvl1pPr>
              <a:defRPr/>
            </a:lvl1pPr>
          </a:lstStyle>
          <a:p>
            <a:fld id="{7B299C4D-6D13-427F-B716-92EBD3E3B5FF}" type="slidenum">
              <a:rPr kumimoji="1" lang="ja-JP" altLang="en-US" smtClean="0"/>
              <a:t>‹#›</a:t>
            </a:fld>
            <a:endParaRPr kumimoji="1" lang="ja-JP" altLang="en-US"/>
          </a:p>
        </p:txBody>
      </p:sp>
      <p:pic>
        <p:nvPicPr>
          <p:cNvPr id="6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754" y="2414306"/>
            <a:ext cx="16962116" cy="953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580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147"/>
                                        </p:tgtEl>
                                        <p:attrNameLst>
                                          <p:attrName>style.visibility</p:attrName>
                                        </p:attrNameLst>
                                      </p:cBhvr>
                                      <p:to>
                                        <p:strVal val="visible"/>
                                      </p:to>
                                    </p:set>
                                    <p:anim calcmode="discrete" valueType="clr">
                                      <p:cBhvr override="childStyle">
                                        <p:cTn id="7" dur="500"/>
                                        <p:tgtEl>
                                          <p:spTgt spid="6147"/>
                                        </p:tgtEl>
                                        <p:attrNameLst>
                                          <p:attrName>style.color</p:attrName>
                                        </p:attrNameLst>
                                      </p:cBhvr>
                                      <p:tavLst>
                                        <p:tav tm="0">
                                          <p:val>
                                            <p:clrVal>
                                              <a:srgbClr val="FFFF00"/>
                                            </p:clrVal>
                                          </p:val>
                                        </p:tav>
                                        <p:tav tm="50000">
                                          <p:val>
                                            <p:clrVal>
                                              <a:srgbClr val="FFFF00"/>
                                            </p:clrVal>
                                          </p:val>
                                        </p:tav>
                                      </p:tavLst>
                                    </p:anim>
                                    <p:anim calcmode="discrete" valueType="clr">
                                      <p:cBhvr>
                                        <p:cTn id="8" dur="500"/>
                                        <p:tgtEl>
                                          <p:spTgt spid="6147"/>
                                        </p:tgtEl>
                                        <p:attrNameLst>
                                          <p:attrName>fillcolor</p:attrName>
                                        </p:attrNameLst>
                                      </p:cBhvr>
                                      <p:tavLst>
                                        <p:tav tm="0">
                                          <p:val>
                                            <p:clrVal>
                                              <a:schemeClr val="accent2"/>
                                            </p:clrVal>
                                          </p:val>
                                        </p:tav>
                                        <p:tav tm="50000">
                                          <p:val>
                                            <p:clrVal>
                                              <a:schemeClr val="hlink"/>
                                            </p:clrVal>
                                          </p:val>
                                        </p:tav>
                                      </p:tavLst>
                                    </p:anim>
                                    <p:set>
                                      <p:cBhvr>
                                        <p:cTn id="9" dur="500"/>
                                        <p:tgtEl>
                                          <p:spTgt spid="6147"/>
                                        </p:tgtEl>
                                        <p:attrNameLst>
                                          <p:attrName>fill.type</p:attrName>
                                        </p:attrNameLst>
                                      </p:cBhvr>
                                      <p:to>
                                        <p:strVal val="solid"/>
                                      </p:to>
                                    </p:set>
                                  </p:childTnLst>
                                </p:cTn>
                              </p:par>
                            </p:childTnLst>
                          </p:cTn>
                        </p:par>
                        <p:par>
                          <p:cTn id="10" fill="hold" nodeType="afterGroup">
                            <p:stCondLst>
                              <p:cond delay="3250"/>
                            </p:stCondLst>
                            <p:childTnLst>
                              <p:par>
                                <p:cTn id="11" presetID="22" presetClass="entr" presetSubtype="8" fill="hold" nodeType="afterEffect">
                                  <p:stCondLst>
                                    <p:cond delay="0"/>
                                  </p:stCondLst>
                                  <p:childTnLst>
                                    <p:set>
                                      <p:cBhvr>
                                        <p:cTn id="12" dur="1" fill="hold">
                                          <p:stCondLst>
                                            <p:cond delay="0"/>
                                          </p:stCondLst>
                                        </p:cTn>
                                        <p:tgtEl>
                                          <p:spTgt spid="6153"/>
                                        </p:tgtEl>
                                        <p:attrNameLst>
                                          <p:attrName>style.visibility</p:attrName>
                                        </p:attrNameLst>
                                      </p:cBhvr>
                                      <p:to>
                                        <p:strVal val="visible"/>
                                      </p:to>
                                    </p:set>
                                    <p:animEffect transition="in" filter="wipe(left)">
                                      <p:cBhvr>
                                        <p:cTn id="13" dur="500"/>
                                        <p:tgtEl>
                                          <p:spTgt spid="6153"/>
                                        </p:tgtEl>
                                      </p:cBhvr>
                                    </p:animEffect>
                                  </p:childTnLst>
                                </p:cTn>
                              </p:par>
                            </p:childTnLst>
                          </p:cTn>
                        </p:par>
                        <p:par>
                          <p:cTn id="14" fill="hold" nodeType="afterGroup">
                            <p:stCondLst>
                              <p:cond delay="3750"/>
                            </p:stCondLst>
                            <p:childTnLst>
                              <p:par>
                                <p:cTn id="15" presetID="10" presetClass="entr" presetSubtype="0" fill="hold" grpId="0" nodeType="afterEffect">
                                  <p:stCondLst>
                                    <p:cond delay="500"/>
                                  </p:stCondLst>
                                  <p:childTnLst>
                                    <p:set>
                                      <p:cBhvr>
                                        <p:cTn id="16" dur="1" fill="hold">
                                          <p:stCondLst>
                                            <p:cond delay="0"/>
                                          </p:stCondLst>
                                        </p:cTn>
                                        <p:tgtEl>
                                          <p:spTgt spid="6148">
                                            <p:txEl>
                                              <p:pRg st="0" end="0"/>
                                            </p:txEl>
                                          </p:spTgt>
                                        </p:tgtEl>
                                        <p:attrNameLst>
                                          <p:attrName>style.visibility</p:attrName>
                                        </p:attrNameLst>
                                      </p:cBhvr>
                                      <p:to>
                                        <p:strVal val="visible"/>
                                      </p:to>
                                    </p:set>
                                    <p:animEffect transition="in" filter="fade">
                                      <p:cBhvr>
                                        <p:cTn id="17" dur="500"/>
                                        <p:tgtEl>
                                          <p:spTgt spid="61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build="p">
        <p:tmplLst>
          <p:tmpl lvl="1">
            <p:tnLst>
              <p:par>
                <p:cTn presetID="10" presetClass="entr" presetSubtype="0" fill="hold" nodeType="afterEffect">
                  <p:stCondLst>
                    <p:cond delay="500"/>
                  </p:stCondLst>
                  <p:childTnLst>
                    <p:set>
                      <p:cBhvr>
                        <p:cTn dur="1" fill="hold">
                          <p:stCondLst>
                            <p:cond delay="0"/>
                          </p:stCondLst>
                        </p:cTn>
                        <p:tgtEl>
                          <p:spTgt spid="6148"/>
                        </p:tgtEl>
                        <p:attrNameLst>
                          <p:attrName>style.visibility</p:attrName>
                        </p:attrNameLst>
                      </p:cBhvr>
                      <p:to>
                        <p:strVal val="visible"/>
                      </p:to>
                    </p:set>
                    <p:animEffect transition="in" filter="fade">
                      <p:cBhvr>
                        <p:cTn dur="500"/>
                        <p:tgtEl>
                          <p:spTgt spid="614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136250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3128" y="1212415"/>
            <a:ext cx="4811316" cy="2583204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069181" y="1212415"/>
            <a:ext cx="14077553" cy="2583204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280669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93194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8988" y="7547783"/>
            <a:ext cx="18443377" cy="12593645"/>
          </a:xfrm>
        </p:spPr>
        <p:txBody>
          <a:bodyPr anchor="b"/>
          <a:lstStyle>
            <a:lvl1pPr>
              <a:defRPr sz="14031"/>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458988" y="20260569"/>
            <a:ext cx="18443377" cy="6622701"/>
          </a:xfrm>
        </p:spPr>
        <p:txBody>
          <a:bodyPr/>
          <a:lstStyle>
            <a:lvl1pPr marL="0" indent="0">
              <a:buNone/>
              <a:defRPr sz="5612"/>
            </a:lvl1pPr>
            <a:lvl2pPr marL="1069162" indent="0">
              <a:buNone/>
              <a:defRPr sz="4677"/>
            </a:lvl2pPr>
            <a:lvl3pPr marL="2138324" indent="0">
              <a:buNone/>
              <a:defRPr sz="4209"/>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DE4CF0F2-1DEF-44E1-93C5-6E89556B6431}" type="datetimeFigureOut">
              <a:rPr kumimoji="1" lang="ja-JP" altLang="en-US" smtClean="0"/>
              <a:t>2014/12/10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4130695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069181" y="6237255"/>
            <a:ext cx="9444434" cy="208072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10870010" y="6237255"/>
            <a:ext cx="9444434" cy="208072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DE4CF0F2-1DEF-44E1-93C5-6E89556B6431}" type="datetimeFigureOut">
              <a:rPr kumimoji="1" lang="ja-JP" altLang="en-US" smtClean="0"/>
              <a:t>2014/12/10</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156222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838" y="1611877"/>
            <a:ext cx="18443377" cy="5851808"/>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1473839" y="7421634"/>
            <a:ext cx="9047203"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1473839" y="11058863"/>
            <a:ext cx="9047203"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10825460" y="7421634"/>
            <a:ext cx="909175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10825460" y="11058863"/>
            <a:ext cx="9091754"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DE4CF0F2-1DEF-44E1-93C5-6E89556B6431}" type="datetimeFigureOut">
              <a:rPr kumimoji="1" lang="ja-JP" altLang="en-US" smtClean="0"/>
              <a:t>2014/12/10</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40708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DE4CF0F2-1DEF-44E1-93C5-6E89556B6431}" type="datetimeFigureOut">
              <a:rPr kumimoji="1" lang="ja-JP" altLang="en-US" smtClean="0"/>
              <a:t>2014/12/10</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345024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DE4CF0F2-1DEF-44E1-93C5-6E89556B6431}" type="datetimeFigureOut">
              <a:rPr kumimoji="1" lang="ja-JP" altLang="en-US" smtClean="0"/>
              <a:t>2014/12/10</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115337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839" y="2018348"/>
            <a:ext cx="6897704" cy="7064216"/>
          </a:xfrm>
        </p:spPr>
        <p:txBody>
          <a:bodyPr anchor="b"/>
          <a:lstStyle>
            <a:lvl1pPr>
              <a:defRPr sz="7483"/>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9091754" y="4359072"/>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1473839" y="9082564"/>
            <a:ext cx="6897704"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DE4CF0F2-1DEF-44E1-93C5-6E89556B6431}" type="datetimeFigureOut">
              <a:rPr kumimoji="1" lang="ja-JP" altLang="en-US" smtClean="0"/>
              <a:t>2014/12/10</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226344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839" y="2018348"/>
            <a:ext cx="6897704" cy="7064216"/>
          </a:xfrm>
        </p:spPr>
        <p:txBody>
          <a:bodyPr anchor="b"/>
          <a:lstStyle>
            <a:lvl1pPr>
              <a:defRPr sz="7483"/>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9091754" y="4359072"/>
            <a:ext cx="10825460" cy="21515024"/>
          </a:xfrm>
        </p:spPr>
        <p:txBody>
          <a:bodyPr/>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1473839" y="9082564"/>
            <a:ext cx="6897704"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DE4CF0F2-1DEF-44E1-93C5-6E89556B6431}" type="datetimeFigureOut">
              <a:rPr kumimoji="1" lang="ja-JP" altLang="en-US" smtClean="0"/>
              <a:t>2014/12/10</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7B299C4D-6D13-427F-B716-92EBD3E3B5FF}" type="slidenum">
              <a:rPr kumimoji="1" lang="ja-JP" altLang="en-US" smtClean="0"/>
              <a:t>‹#›</a:t>
            </a:fld>
            <a:endParaRPr kumimoji="1" lang="ja-JP" altLang="en-US"/>
          </a:p>
        </p:txBody>
      </p:sp>
    </p:spTree>
    <p:extLst>
      <p:ext uri="{BB962C8B-B14F-4D97-AF65-F5344CB8AC3E}">
        <p14:creationId xmlns:p14="http://schemas.microsoft.com/office/powerpoint/2010/main" val="30709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1" name="Picture 7" descr="黒板"/>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7010"/>
            <a:ext cx="21383625" cy="30282223"/>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1069181" y="1212412"/>
            <a:ext cx="19245263" cy="27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1069181" y="6237255"/>
            <a:ext cx="19245263" cy="2080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1069181" y="27570067"/>
            <a:ext cx="4989513" cy="210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3274">
                <a:solidFill>
                  <a:schemeClr val="bg1"/>
                </a:solidFill>
                <a:latin typeface="+mn-lt"/>
              </a:defRPr>
            </a:lvl1pPr>
          </a:lstStyle>
          <a:p>
            <a:fld id="{DE4CF0F2-1DEF-44E1-93C5-6E89556B6431}" type="datetimeFigureOut">
              <a:rPr kumimoji="1" lang="ja-JP" altLang="en-US" smtClean="0"/>
              <a:t>2014/12/10</a:t>
            </a:fld>
            <a:endParaRPr kumimoji="1" lang="ja-JP" altLang="en-US"/>
          </a:p>
        </p:txBody>
      </p:sp>
      <p:sp>
        <p:nvSpPr>
          <p:cNvPr id="1029" name="Rectangle 5"/>
          <p:cNvSpPr>
            <a:spLocks noGrp="1" noChangeArrowheads="1"/>
          </p:cNvSpPr>
          <p:nvPr>
            <p:ph type="ftr" sz="quarter" idx="3"/>
          </p:nvPr>
        </p:nvSpPr>
        <p:spPr bwMode="auto">
          <a:xfrm>
            <a:off x="7306072" y="27570067"/>
            <a:ext cx="6771481" cy="210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3274">
                <a:solidFill>
                  <a:schemeClr val="bg1"/>
                </a:solidFill>
                <a:latin typeface="+mn-lt"/>
              </a:defRPr>
            </a:lvl1pPr>
          </a:lstStyle>
          <a:p>
            <a:endParaRPr kumimoji="1" lang="ja-JP" altLang="en-US"/>
          </a:p>
        </p:txBody>
      </p:sp>
      <p:sp>
        <p:nvSpPr>
          <p:cNvPr id="1030" name="Rectangle 6"/>
          <p:cNvSpPr>
            <a:spLocks noGrp="1" noChangeArrowheads="1"/>
          </p:cNvSpPr>
          <p:nvPr>
            <p:ph type="sldNum" sz="quarter" idx="4"/>
          </p:nvPr>
        </p:nvSpPr>
        <p:spPr bwMode="auto">
          <a:xfrm>
            <a:off x="15324931" y="27570067"/>
            <a:ext cx="4989513" cy="210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3274">
                <a:solidFill>
                  <a:schemeClr val="bg1"/>
                </a:solidFill>
                <a:latin typeface="+mn-lt"/>
              </a:defRPr>
            </a:lvl1pPr>
          </a:lstStyle>
          <a:p>
            <a:fld id="{7B299C4D-6D13-427F-B716-92EBD3E3B5FF}" type="slidenum">
              <a:rPr kumimoji="1" lang="ja-JP" altLang="en-US" smtClean="0"/>
              <a:t>‹#›</a:t>
            </a:fld>
            <a:endParaRPr kumimoji="1" lang="ja-JP" altLang="en-US"/>
          </a:p>
        </p:txBody>
      </p:sp>
      <p:pic>
        <p:nvPicPr>
          <p:cNvPr id="1032"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4398" y="3693298"/>
            <a:ext cx="20039724" cy="805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5984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kumimoji="1" sz="7483" kern="1200">
          <a:solidFill>
            <a:schemeClr val="bg1"/>
          </a:solidFill>
          <a:latin typeface="+mj-lt"/>
          <a:ea typeface="+mj-ea"/>
          <a:cs typeface="+mj-cs"/>
        </a:defRPr>
      </a:lvl1pPr>
      <a:lvl2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2pPr>
      <a:lvl3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3pPr>
      <a:lvl4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4pPr>
      <a:lvl5pPr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5pPr>
      <a:lvl6pPr marL="1069162"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6pPr>
      <a:lvl7pPr marL="2138324"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7pPr>
      <a:lvl8pPr marL="3207487"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8pPr>
      <a:lvl9pPr marL="4276649" algn="l" rtl="0" eaLnBrk="1" fontAlgn="base" hangingPunct="1">
        <a:spcBef>
          <a:spcPct val="0"/>
        </a:spcBef>
        <a:spcAft>
          <a:spcPct val="0"/>
        </a:spcAft>
        <a:defRPr kumimoji="1" sz="7483">
          <a:solidFill>
            <a:schemeClr val="bg1"/>
          </a:solidFill>
          <a:latin typeface="ＭＳ Ｐゴシック" panose="020B0600070205080204" pitchFamily="50" charset="-128"/>
          <a:ea typeface="ＭＳ Ｐゴシック" panose="020B0600070205080204" pitchFamily="50" charset="-128"/>
        </a:defRPr>
      </a:lvl9pPr>
    </p:titleStyle>
    <p:bodyStyle>
      <a:lvl1pPr marL="801872" indent="-801872" algn="l" rtl="0" eaLnBrk="1" fontAlgn="base" hangingPunct="1">
        <a:lnSpc>
          <a:spcPct val="120000"/>
        </a:lnSpc>
        <a:spcBef>
          <a:spcPct val="20000"/>
        </a:spcBef>
        <a:spcAft>
          <a:spcPct val="0"/>
        </a:spcAft>
        <a:buSzPct val="75000"/>
        <a:buFont typeface="Wingdings" panose="05000000000000000000" pitchFamily="2" charset="2"/>
        <a:buChar char="l"/>
        <a:defRPr kumimoji="1" sz="7483" kern="1200">
          <a:solidFill>
            <a:schemeClr val="bg1"/>
          </a:solidFill>
          <a:latin typeface="+mn-lt"/>
          <a:ea typeface="+mn-ea"/>
          <a:cs typeface="+mn-cs"/>
        </a:defRPr>
      </a:lvl1pPr>
      <a:lvl2pPr marL="1737389" indent="-668226" algn="l" rtl="0" eaLnBrk="1" fontAlgn="base" hangingPunct="1">
        <a:lnSpc>
          <a:spcPct val="120000"/>
        </a:lnSpc>
        <a:spcBef>
          <a:spcPct val="20000"/>
        </a:spcBef>
        <a:spcAft>
          <a:spcPct val="0"/>
        </a:spcAft>
        <a:buSzPct val="65000"/>
        <a:buFont typeface="Wingdings" panose="05000000000000000000" pitchFamily="2" charset="2"/>
        <a:buChar char="n"/>
        <a:defRPr kumimoji="1" sz="6548" kern="1200">
          <a:solidFill>
            <a:schemeClr val="bg1"/>
          </a:solidFill>
          <a:latin typeface="+mn-lt"/>
          <a:ea typeface="+mn-ea"/>
          <a:cs typeface="+mn-cs"/>
        </a:defRPr>
      </a:lvl2pPr>
      <a:lvl3pPr marL="2672906" indent="-534581" algn="l" rtl="0" eaLnBrk="1" fontAlgn="base" hangingPunct="1">
        <a:lnSpc>
          <a:spcPct val="120000"/>
        </a:lnSpc>
        <a:spcBef>
          <a:spcPct val="20000"/>
        </a:spcBef>
        <a:spcAft>
          <a:spcPct val="0"/>
        </a:spcAft>
        <a:buFont typeface="ＭＳ Ｐゴシック" panose="020B0600070205080204" pitchFamily="50" charset="-128"/>
        <a:buChar char="-"/>
        <a:defRPr kumimoji="1" sz="5612" kern="1200">
          <a:solidFill>
            <a:schemeClr val="bg1"/>
          </a:solidFill>
          <a:latin typeface="+mn-lt"/>
          <a:ea typeface="+mn-ea"/>
          <a:cs typeface="+mn-cs"/>
        </a:defRPr>
      </a:lvl3pPr>
      <a:lvl4pPr marL="3742068" indent="-534581" algn="l" rtl="0" eaLnBrk="1" fontAlgn="base" hangingPunct="1">
        <a:lnSpc>
          <a:spcPct val="120000"/>
        </a:lnSpc>
        <a:spcBef>
          <a:spcPct val="20000"/>
        </a:spcBef>
        <a:spcAft>
          <a:spcPct val="0"/>
        </a:spcAft>
        <a:buFont typeface="ＭＳ Ｐゴシック" panose="020B0600070205080204" pitchFamily="50" charset="-128"/>
        <a:buChar char="-"/>
        <a:defRPr kumimoji="1" sz="4677" kern="1200">
          <a:solidFill>
            <a:schemeClr val="bg1"/>
          </a:solidFill>
          <a:latin typeface="+mn-lt"/>
          <a:ea typeface="+mn-ea"/>
          <a:cs typeface="+mn-cs"/>
        </a:defRPr>
      </a:lvl4pPr>
      <a:lvl5pPr marL="4811230" indent="-534581" algn="l" rtl="0" eaLnBrk="1" fontAlgn="base" hangingPunct="1">
        <a:lnSpc>
          <a:spcPct val="120000"/>
        </a:lnSpc>
        <a:spcBef>
          <a:spcPct val="20000"/>
        </a:spcBef>
        <a:spcAft>
          <a:spcPct val="0"/>
        </a:spcAft>
        <a:buFont typeface="ＭＳ Ｐゴシック" panose="020B0600070205080204" pitchFamily="50" charset="-128"/>
        <a:buChar char="-"/>
        <a:defRPr kumimoji="1" sz="4677" kern="1200">
          <a:solidFill>
            <a:schemeClr val="bg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9pPr>
    </p:bodyStyle>
    <p:otherStyle>
      <a:defPPr>
        <a:defRPr lang="ja-JP"/>
      </a:defPPr>
      <a:lvl1pPr marL="0" algn="l" defTabSz="2138324" rtl="0" eaLnBrk="1" latinLnBrk="0" hangingPunct="1">
        <a:defRPr kumimoji="1" sz="4209" kern="1200">
          <a:solidFill>
            <a:schemeClr val="tx1"/>
          </a:solidFill>
          <a:latin typeface="+mn-lt"/>
          <a:ea typeface="+mn-ea"/>
          <a:cs typeface="+mn-cs"/>
        </a:defRPr>
      </a:lvl1pPr>
      <a:lvl2pPr marL="1069162" algn="l" defTabSz="2138324" rtl="0" eaLnBrk="1" latinLnBrk="0" hangingPunct="1">
        <a:defRPr kumimoji="1" sz="4209" kern="1200">
          <a:solidFill>
            <a:schemeClr val="tx1"/>
          </a:solidFill>
          <a:latin typeface="+mn-lt"/>
          <a:ea typeface="+mn-ea"/>
          <a:cs typeface="+mn-cs"/>
        </a:defRPr>
      </a:lvl2pPr>
      <a:lvl3pPr marL="2138324" algn="l" defTabSz="2138324" rtl="0" eaLnBrk="1" latinLnBrk="0" hangingPunct="1">
        <a:defRPr kumimoji="1" sz="4209" kern="1200">
          <a:solidFill>
            <a:schemeClr val="tx1"/>
          </a:solidFill>
          <a:latin typeface="+mn-lt"/>
          <a:ea typeface="+mn-ea"/>
          <a:cs typeface="+mn-cs"/>
        </a:defRPr>
      </a:lvl3pPr>
      <a:lvl4pPr marL="3207487" algn="l" defTabSz="2138324" rtl="0" eaLnBrk="1" latinLnBrk="0" hangingPunct="1">
        <a:defRPr kumimoji="1" sz="4209" kern="1200">
          <a:solidFill>
            <a:schemeClr val="tx1"/>
          </a:solidFill>
          <a:latin typeface="+mn-lt"/>
          <a:ea typeface="+mn-ea"/>
          <a:cs typeface="+mn-cs"/>
        </a:defRPr>
      </a:lvl4pPr>
      <a:lvl5pPr marL="4276649" algn="l" defTabSz="2138324" rtl="0" eaLnBrk="1" latinLnBrk="0" hangingPunct="1">
        <a:defRPr kumimoji="1" sz="4209" kern="1200">
          <a:solidFill>
            <a:schemeClr val="tx1"/>
          </a:solidFill>
          <a:latin typeface="+mn-lt"/>
          <a:ea typeface="+mn-ea"/>
          <a:cs typeface="+mn-cs"/>
        </a:defRPr>
      </a:lvl5pPr>
      <a:lvl6pPr marL="5345811" algn="l" defTabSz="2138324" rtl="0" eaLnBrk="1" latinLnBrk="0" hangingPunct="1">
        <a:defRPr kumimoji="1" sz="4209" kern="1200">
          <a:solidFill>
            <a:schemeClr val="tx1"/>
          </a:solidFill>
          <a:latin typeface="+mn-lt"/>
          <a:ea typeface="+mn-ea"/>
          <a:cs typeface="+mn-cs"/>
        </a:defRPr>
      </a:lvl6pPr>
      <a:lvl7pPr marL="6414973" algn="l" defTabSz="2138324" rtl="0" eaLnBrk="1" latinLnBrk="0" hangingPunct="1">
        <a:defRPr kumimoji="1" sz="4209" kern="1200">
          <a:solidFill>
            <a:schemeClr val="tx1"/>
          </a:solidFill>
          <a:latin typeface="+mn-lt"/>
          <a:ea typeface="+mn-ea"/>
          <a:cs typeface="+mn-cs"/>
        </a:defRPr>
      </a:lvl7pPr>
      <a:lvl8pPr marL="7484135" algn="l" defTabSz="2138324" rtl="0" eaLnBrk="1" latinLnBrk="0" hangingPunct="1">
        <a:defRPr kumimoji="1" sz="4209" kern="1200">
          <a:solidFill>
            <a:schemeClr val="tx1"/>
          </a:solidFill>
          <a:latin typeface="+mn-lt"/>
          <a:ea typeface="+mn-ea"/>
          <a:cs typeface="+mn-cs"/>
        </a:defRPr>
      </a:lvl8pPr>
      <a:lvl9pPr marL="8553298" algn="l" defTabSz="2138324"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937700" y="694944"/>
            <a:ext cx="15508224" cy="2136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500" dirty="0">
                <a:solidFill>
                  <a:schemeClr val="bg1"/>
                </a:solidFill>
              </a:rPr>
              <a:t>株式市場は賢いのか？</a:t>
            </a:r>
            <a:endParaRPr lang="en-US" altLang="ja-JP" sz="11500" dirty="0">
              <a:solidFill>
                <a:schemeClr val="bg1"/>
              </a:solidFill>
            </a:endParaRPr>
          </a:p>
        </p:txBody>
      </p:sp>
      <p:sp>
        <p:nvSpPr>
          <p:cNvPr id="6" name="角丸四角形 5"/>
          <p:cNvSpPr/>
          <p:nvPr/>
        </p:nvSpPr>
        <p:spPr>
          <a:xfrm>
            <a:off x="548640" y="4435749"/>
            <a:ext cx="8119872" cy="412303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kumimoji="1" lang="ja-JP" altLang="en-US" sz="3200" dirty="0" smtClean="0"/>
              <a:t>事故が起きて数分後に、その事故原因がわかっていないのにも関わらずある株式会社の株価だけが急激に下がった。事故が起きて数か月後、株価の下がった株式会社のミスにより事故が起きたと公表された。</a:t>
            </a:r>
            <a:endParaRPr kumimoji="1" lang="en-US" altLang="ja-JP" sz="3200" dirty="0" smtClean="0"/>
          </a:p>
        </p:txBody>
      </p:sp>
      <p:sp>
        <p:nvSpPr>
          <p:cNvPr id="7" name="角丸四角形 6"/>
          <p:cNvSpPr/>
          <p:nvPr/>
        </p:nvSpPr>
        <p:spPr>
          <a:xfrm>
            <a:off x="804672" y="3694177"/>
            <a:ext cx="6035040" cy="1138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smtClean="0">
                <a:latin typeface="+mn-ea"/>
              </a:rPr>
              <a:t>背景</a:t>
            </a:r>
            <a:endParaRPr lang="ja-JP" altLang="en-US" sz="5400" dirty="0">
              <a:latin typeface="+mn-ea"/>
            </a:endParaRPr>
          </a:p>
        </p:txBody>
      </p:sp>
      <p:sp>
        <p:nvSpPr>
          <p:cNvPr id="8" name="角丸四角形 7"/>
          <p:cNvSpPr/>
          <p:nvPr/>
        </p:nvSpPr>
        <p:spPr>
          <a:xfrm>
            <a:off x="11828956" y="4216292"/>
            <a:ext cx="9421750" cy="456194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sz="5400" dirty="0"/>
              <a:t>偶然</a:t>
            </a:r>
            <a:r>
              <a:rPr lang="ja-JP" altLang="en-US" sz="5400" dirty="0" smtClean="0"/>
              <a:t>の</a:t>
            </a:r>
            <a:r>
              <a:rPr lang="ja-JP" altLang="en-US" sz="5400" dirty="0"/>
              <a:t>産物</a:t>
            </a:r>
            <a:r>
              <a:rPr lang="ja-JP" altLang="en-US" sz="5400" dirty="0" smtClean="0"/>
              <a:t>なのか、</a:t>
            </a:r>
            <a:endParaRPr lang="en-US" altLang="ja-JP" sz="5400" dirty="0" smtClean="0"/>
          </a:p>
          <a:p>
            <a:pPr algn="ctr"/>
            <a:r>
              <a:rPr lang="ja-JP" altLang="en-US" sz="5400" dirty="0" smtClean="0"/>
              <a:t>株式市場が賢く、その事故原因をいち早く理解したうえで株価が下落したのかを調査する。</a:t>
            </a:r>
            <a:endParaRPr lang="en-US" altLang="ja-JP" sz="5400" dirty="0" smtClean="0"/>
          </a:p>
        </p:txBody>
      </p:sp>
      <p:sp>
        <p:nvSpPr>
          <p:cNvPr id="9" name="下矢印 8"/>
          <p:cNvSpPr/>
          <p:nvPr/>
        </p:nvSpPr>
        <p:spPr>
          <a:xfrm rot="16200000">
            <a:off x="7704226" y="4768193"/>
            <a:ext cx="5439772" cy="3511197"/>
          </a:xfrm>
          <a:prstGeom prst="downArrow">
            <a:avLst>
              <a:gd name="adj1" fmla="val 50000"/>
              <a:gd name="adj2" fmla="val 48909"/>
            </a:avLst>
          </a:prstGeom>
        </p:spPr>
        <p:style>
          <a:lnRef idx="1">
            <a:schemeClr val="accent6"/>
          </a:lnRef>
          <a:fillRef idx="2">
            <a:schemeClr val="accent6"/>
          </a:fillRef>
          <a:effectRef idx="1">
            <a:schemeClr val="accent6"/>
          </a:effectRef>
          <a:fontRef idx="minor">
            <a:schemeClr val="dk1"/>
          </a:fontRef>
        </p:style>
        <p:txBody>
          <a:bodyPr vert="vert" rtlCol="0" anchor="ctr"/>
          <a:lstStyle/>
          <a:p>
            <a:pPr algn="ctr"/>
            <a:r>
              <a:rPr kumimoji="1" lang="ja-JP" altLang="en-US" dirty="0" smtClean="0"/>
              <a:t>この事例から</a:t>
            </a:r>
            <a:endParaRPr kumimoji="1" lang="ja-JP" altLang="en-US" dirty="0"/>
          </a:p>
        </p:txBody>
      </p:sp>
      <p:sp>
        <p:nvSpPr>
          <p:cNvPr id="11" name="円/楕円 10"/>
          <p:cNvSpPr/>
          <p:nvPr/>
        </p:nvSpPr>
        <p:spPr>
          <a:xfrm>
            <a:off x="822960" y="8936406"/>
            <a:ext cx="5376672" cy="2089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調査する事故の条件</a:t>
            </a:r>
            <a:endParaRPr kumimoji="1" lang="ja-JP" altLang="en-US" dirty="0"/>
          </a:p>
        </p:txBody>
      </p:sp>
      <p:sp>
        <p:nvSpPr>
          <p:cNvPr id="12" name="正方形/長方形 11"/>
          <p:cNvSpPr/>
          <p:nvPr/>
        </p:nvSpPr>
        <p:spPr>
          <a:xfrm>
            <a:off x="6480669" y="9265095"/>
            <a:ext cx="8705088" cy="2021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smtClean="0"/>
          </a:p>
          <a:p>
            <a:r>
              <a:rPr lang="ja-JP" altLang="en-US" sz="3600" dirty="0" smtClean="0"/>
              <a:t>・複数の企業が関わっている</a:t>
            </a:r>
            <a:endParaRPr lang="en-US" altLang="ja-JP" sz="3600" dirty="0"/>
          </a:p>
          <a:p>
            <a:r>
              <a:rPr lang="ja-JP" altLang="en-US" sz="3600" dirty="0" smtClean="0"/>
              <a:t>・事故後しばらくしてから原因が判明</a:t>
            </a:r>
            <a:endParaRPr lang="en-US" altLang="ja-JP" sz="3600" dirty="0" smtClean="0"/>
          </a:p>
          <a:p>
            <a:r>
              <a:rPr lang="ja-JP" altLang="en-US" sz="3600" dirty="0" smtClean="0"/>
              <a:t>・原因の企業が株式会社</a:t>
            </a:r>
            <a:endParaRPr lang="en-US" altLang="ja-JP" sz="3600" dirty="0" smtClean="0"/>
          </a:p>
          <a:p>
            <a:pPr algn="ctr"/>
            <a:endParaRPr kumimoji="1" lang="ja-JP" altLang="en-US" dirty="0"/>
          </a:p>
        </p:txBody>
      </p:sp>
      <p:cxnSp>
        <p:nvCxnSpPr>
          <p:cNvPr id="15" name="曲線コネクタ 14"/>
          <p:cNvCxnSpPr/>
          <p:nvPr/>
        </p:nvCxnSpPr>
        <p:spPr>
          <a:xfrm>
            <a:off x="292632" y="11651412"/>
            <a:ext cx="20798359" cy="69376"/>
          </a:xfrm>
          <a:prstGeom prst="curvedConnector3">
            <a:avLst>
              <a:gd name="adj1" fmla="val 50000"/>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2" name="円/楕円 21"/>
          <p:cNvSpPr/>
          <p:nvPr/>
        </p:nvSpPr>
        <p:spPr>
          <a:xfrm>
            <a:off x="182880" y="11999210"/>
            <a:ext cx="6656832" cy="1382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チャレンジャー号事故</a:t>
            </a:r>
            <a:endParaRPr kumimoji="1" lang="ja-JP" altLang="en-US" sz="3600" dirty="0"/>
          </a:p>
        </p:txBody>
      </p:sp>
      <p:sp>
        <p:nvSpPr>
          <p:cNvPr id="23" name="円/楕円 22"/>
          <p:cNvSpPr/>
          <p:nvPr/>
        </p:nvSpPr>
        <p:spPr>
          <a:xfrm>
            <a:off x="292632" y="18178859"/>
            <a:ext cx="6656832" cy="1505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日本航空</a:t>
            </a:r>
            <a:r>
              <a:rPr lang="en-US" altLang="ja-JP" sz="3200" dirty="0"/>
              <a:t>123</a:t>
            </a:r>
            <a:r>
              <a:rPr lang="ja-JP" altLang="en-US" sz="3200" dirty="0"/>
              <a:t>便墜落事故</a:t>
            </a:r>
            <a:endParaRPr kumimoji="1" lang="ja-JP" altLang="en-US" sz="3200" dirty="0"/>
          </a:p>
        </p:txBody>
      </p:sp>
      <p:sp>
        <p:nvSpPr>
          <p:cNvPr id="24" name="円/楕円 23"/>
          <p:cNvSpPr/>
          <p:nvPr/>
        </p:nvSpPr>
        <p:spPr>
          <a:xfrm>
            <a:off x="182880" y="14992036"/>
            <a:ext cx="6656832" cy="1576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東京航空交通管制システム障害</a:t>
            </a:r>
            <a:endParaRPr kumimoji="1" lang="ja-JP" altLang="en-US" sz="2400" dirty="0"/>
          </a:p>
        </p:txBody>
      </p:sp>
      <p:sp>
        <p:nvSpPr>
          <p:cNvPr id="27" name="正方形/長方形 26"/>
          <p:cNvSpPr/>
          <p:nvPr/>
        </p:nvSpPr>
        <p:spPr>
          <a:xfrm>
            <a:off x="3547920" y="13645000"/>
            <a:ext cx="11637837" cy="11338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t>原因企業　：　モートン</a:t>
            </a:r>
            <a:r>
              <a:rPr kumimoji="1" lang="en-US" altLang="ja-JP" dirty="0" smtClean="0"/>
              <a:t>=</a:t>
            </a:r>
            <a:r>
              <a:rPr kumimoji="1" lang="ja-JP" altLang="en-US" dirty="0" smtClean="0"/>
              <a:t>サイオコール社</a:t>
            </a:r>
            <a:endParaRPr kumimoji="1" lang="ja-JP" altLang="en-US" dirty="0"/>
          </a:p>
        </p:txBody>
      </p:sp>
      <p:sp>
        <p:nvSpPr>
          <p:cNvPr id="29" name="正方形/長方形 28"/>
          <p:cNvSpPr/>
          <p:nvPr/>
        </p:nvSpPr>
        <p:spPr>
          <a:xfrm>
            <a:off x="3621072" y="19969008"/>
            <a:ext cx="11564685" cy="11338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t>原因企業　：　ボーイング社</a:t>
            </a:r>
            <a:endParaRPr kumimoji="1" lang="ja-JP" altLang="en-US" dirty="0"/>
          </a:p>
        </p:txBody>
      </p:sp>
      <p:sp>
        <p:nvSpPr>
          <p:cNvPr id="30" name="正方形/長方形 29"/>
          <p:cNvSpPr/>
          <p:nvPr/>
        </p:nvSpPr>
        <p:spPr>
          <a:xfrm>
            <a:off x="3621048" y="16807004"/>
            <a:ext cx="11564709" cy="11338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t>原因企業　：　日本電気株式会社</a:t>
            </a:r>
            <a:endParaRPr kumimoji="1" lang="ja-JP" altLang="en-US" dirty="0"/>
          </a:p>
        </p:txBody>
      </p:sp>
      <p:sp>
        <p:nvSpPr>
          <p:cNvPr id="31" name="円/楕円 30"/>
          <p:cNvSpPr/>
          <p:nvPr/>
        </p:nvSpPr>
        <p:spPr>
          <a:xfrm>
            <a:off x="16539831" y="13078072"/>
            <a:ext cx="3035808" cy="226771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株価</a:t>
            </a:r>
            <a:r>
              <a:rPr kumimoji="1" lang="en-US" altLang="ja-JP" dirty="0" smtClean="0">
                <a:solidFill>
                  <a:srgbClr val="0070C0"/>
                </a:solidFill>
              </a:rPr>
              <a:t>DOWN</a:t>
            </a:r>
            <a:endParaRPr kumimoji="1" lang="ja-JP" altLang="en-US" dirty="0">
              <a:solidFill>
                <a:srgbClr val="0070C0"/>
              </a:solidFill>
            </a:endParaRPr>
          </a:p>
        </p:txBody>
      </p:sp>
      <p:sp>
        <p:nvSpPr>
          <p:cNvPr id="32" name="円/楕円 31"/>
          <p:cNvSpPr/>
          <p:nvPr/>
        </p:nvSpPr>
        <p:spPr>
          <a:xfrm>
            <a:off x="16539831" y="16240076"/>
            <a:ext cx="3035808" cy="226771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株価</a:t>
            </a:r>
            <a:endParaRPr lang="en-US" altLang="ja-JP" dirty="0">
              <a:solidFill>
                <a:srgbClr val="0070C0"/>
              </a:solidFill>
            </a:endParaRPr>
          </a:p>
          <a:p>
            <a:pPr algn="ctr"/>
            <a:r>
              <a:rPr kumimoji="1" lang="en-US" altLang="ja-JP" dirty="0" smtClean="0">
                <a:solidFill>
                  <a:srgbClr val="FF0000"/>
                </a:solidFill>
              </a:rPr>
              <a:t>UP</a:t>
            </a:r>
            <a:endParaRPr kumimoji="1" lang="ja-JP" altLang="en-US" dirty="0">
              <a:solidFill>
                <a:srgbClr val="FF0000"/>
              </a:solidFill>
            </a:endParaRPr>
          </a:p>
        </p:txBody>
      </p:sp>
      <p:sp>
        <p:nvSpPr>
          <p:cNvPr id="33" name="円/楕円 32"/>
          <p:cNvSpPr/>
          <p:nvPr/>
        </p:nvSpPr>
        <p:spPr>
          <a:xfrm>
            <a:off x="16447819" y="19402080"/>
            <a:ext cx="3035808" cy="226771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株価</a:t>
            </a:r>
            <a:r>
              <a:rPr kumimoji="1" lang="en-US" altLang="ja-JP" dirty="0" smtClean="0">
                <a:solidFill>
                  <a:srgbClr val="0070C0"/>
                </a:solidFill>
              </a:rPr>
              <a:t>DOWN</a:t>
            </a:r>
            <a:endParaRPr kumimoji="1" lang="ja-JP" altLang="en-US" dirty="0">
              <a:solidFill>
                <a:srgbClr val="0070C0"/>
              </a:solidFill>
            </a:endParaRPr>
          </a:p>
        </p:txBody>
      </p:sp>
      <p:sp>
        <p:nvSpPr>
          <p:cNvPr id="34" name="対角する 2 つの角を切り取った四角形 33"/>
          <p:cNvSpPr/>
          <p:nvPr/>
        </p:nvSpPr>
        <p:spPr>
          <a:xfrm>
            <a:off x="2549178" y="24064874"/>
            <a:ext cx="16568069" cy="4864608"/>
          </a:xfrm>
          <a:prstGeom prst="snip2Diag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現状では偶然であった可能性が高いと考えられる。</a:t>
            </a:r>
            <a:endParaRPr kumimoji="1" lang="en-US" altLang="ja-JP" dirty="0" smtClean="0"/>
          </a:p>
          <a:p>
            <a:r>
              <a:rPr lang="ja-JP" altLang="en-US" dirty="0" smtClean="0"/>
              <a:t>事故の条件が厳しく、事故があまり見つからなかった。</a:t>
            </a:r>
            <a:endParaRPr lang="en-US" altLang="ja-JP" dirty="0" smtClean="0"/>
          </a:p>
          <a:p>
            <a:r>
              <a:rPr lang="ja-JP" altLang="en-US" dirty="0" smtClean="0"/>
              <a:t>それと事故に関連していそうな他企業の株価も調べられていないので、卒業</a:t>
            </a:r>
            <a:r>
              <a:rPr lang="ja-JP" altLang="en-US" smtClean="0"/>
              <a:t>研究で明確な結果</a:t>
            </a:r>
            <a:r>
              <a:rPr lang="ja-JP" altLang="en-US" dirty="0" smtClean="0"/>
              <a:t>を出したいと思う。</a:t>
            </a:r>
            <a:endParaRPr lang="en-US" altLang="ja-JP" dirty="0" smtClean="0"/>
          </a:p>
        </p:txBody>
      </p:sp>
      <p:sp>
        <p:nvSpPr>
          <p:cNvPr id="35" name="ホームベース 34"/>
          <p:cNvSpPr/>
          <p:nvPr/>
        </p:nvSpPr>
        <p:spPr>
          <a:xfrm>
            <a:off x="822960" y="22079331"/>
            <a:ext cx="4078224" cy="1836909"/>
          </a:xfrm>
          <a:prstGeom prst="homePlate">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今</a:t>
            </a:r>
            <a:r>
              <a:rPr lang="ja-JP" altLang="en-US" b="1" dirty="0" smtClean="0">
                <a:solidFill>
                  <a:schemeClr val="tx1"/>
                </a:solidFill>
              </a:rPr>
              <a:t>のところの結果</a:t>
            </a:r>
            <a:endParaRPr kumimoji="1" lang="ja-JP" altLang="en-US" b="1" dirty="0">
              <a:solidFill>
                <a:schemeClr val="tx1"/>
              </a:solidFill>
            </a:endParaRPr>
          </a:p>
        </p:txBody>
      </p:sp>
      <p:cxnSp>
        <p:nvCxnSpPr>
          <p:cNvPr id="36" name="曲線コネクタ 35"/>
          <p:cNvCxnSpPr/>
          <p:nvPr/>
        </p:nvCxnSpPr>
        <p:spPr>
          <a:xfrm>
            <a:off x="292631" y="21709421"/>
            <a:ext cx="20798359" cy="69376"/>
          </a:xfrm>
          <a:prstGeom prst="curvedConnector3">
            <a:avLst>
              <a:gd name="adj1" fmla="val 50000"/>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4661740"/>
      </p:ext>
    </p:extLst>
  </p:cSld>
  <p:clrMapOvr>
    <a:masterClrMapping/>
  </p:clrMapOvr>
</p:sld>
</file>

<file path=ppt/theme/theme1.xml><?xml version="1.0" encoding="utf-8"?>
<a:theme xmlns:a="http://schemas.openxmlformats.org/drawingml/2006/main" name="テーマ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ckboard">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ackbo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ckbo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ckbo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ckbo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ckbo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ckbo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ckbo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bo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bo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bo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bo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bo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テーマ1" id="{6D218783-8B9F-43A1-998E-4A28C8CD9819}" vid="{B4E4EB92-A560-4CA4-A870-AC180C8117BE}"/>
    </a:ext>
  </a:extLst>
</a:theme>
</file>

<file path=docProps/app.xml><?xml version="1.0" encoding="utf-8"?>
<Properties xmlns="http://schemas.openxmlformats.org/officeDocument/2006/extended-properties" xmlns:vt="http://schemas.openxmlformats.org/officeDocument/2006/docPropsVTypes">
  <Template>テーマ1</Template>
  <TotalTime>126</TotalTime>
  <Words>199</Words>
  <Application>Microsoft Office PowerPoint</Application>
  <PresentationFormat>ユーザー設定</PresentationFormat>
  <Paragraphs>25</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ＭＳ Ｐゴシック</vt:lpstr>
      <vt:lpstr>Arial</vt:lpstr>
      <vt:lpstr>Wingdings</vt:lpstr>
      <vt:lpstr>テーマ1</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miyake</dc:creator>
  <cp:lastModifiedBy>miyake</cp:lastModifiedBy>
  <cp:revision>11</cp:revision>
  <dcterms:created xsi:type="dcterms:W3CDTF">2014-12-10T11:58:54Z</dcterms:created>
  <dcterms:modified xsi:type="dcterms:W3CDTF">2014-12-10T14:05:15Z</dcterms:modified>
</cp:coreProperties>
</file>