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3372" y="3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下矢印 35"/>
          <p:cNvSpPr/>
          <p:nvPr/>
        </p:nvSpPr>
        <p:spPr>
          <a:xfrm>
            <a:off x="754977" y="12827285"/>
            <a:ext cx="2025467" cy="13229429"/>
          </a:xfrm>
          <a:prstGeom prst="downArrow">
            <a:avLst/>
          </a:prstGeom>
          <a:solidFill>
            <a:srgbClr val="00B0F0">
              <a:alpha val="3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48126" y="12827285"/>
            <a:ext cx="7974221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ツイートから時間と本文のみを抽出するためのプログラムを作成する．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GitHub</a:t>
            </a:r>
            <a:r>
              <a:rPr lang="ja-JP" altLang="en-US" sz="3600" dirty="0"/>
              <a:t>に関連するすべてのサービスを継続的に状況監視している「</a:t>
            </a:r>
            <a:r>
              <a:rPr lang="en-US" altLang="ja-JP" sz="3600" dirty="0"/>
              <a:t>GitHub Status</a:t>
            </a:r>
            <a:r>
              <a:rPr lang="ja-JP" altLang="en-US" sz="3600" dirty="0"/>
              <a:t>」を参照し，障害発生から復旧までの時間を指定し</a:t>
            </a:r>
            <a:r>
              <a:rPr lang="en-US" altLang="ja-JP" sz="3600" dirty="0"/>
              <a:t>Twitter</a:t>
            </a:r>
            <a:r>
              <a:rPr lang="ja-JP" altLang="en-US" sz="3600" dirty="0"/>
              <a:t>で検索する．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1</a:t>
            </a:r>
            <a:r>
              <a:rPr lang="ja-JP" altLang="en-US" sz="3600" dirty="0"/>
              <a:t>で作成したプログラムを使用して検索結果からデータを抽出する．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テキストマイニングによる頻出単語の抽出を行い，どのような反応が多いのか分析する．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分析結果を基に，リスク対策案を考察する．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045" y="500280"/>
            <a:ext cx="15675928" cy="2156549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</a:t>
            </a:r>
            <a:r>
              <a:rPr lang="ja-JP" altLang="en-US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サービスの障害に対するソフトウェア開発プロジェクトへの影響調査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094" y="2326833"/>
            <a:ext cx="19738555" cy="1042270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4985" b="1" dirty="0">
                <a:latin typeface="+mn-ea"/>
              </a:rPr>
              <a:t>PM</a:t>
            </a:r>
            <a:r>
              <a:rPr lang="ja-JP" altLang="en-US" sz="4985" b="1" dirty="0">
                <a:latin typeface="+mn-ea"/>
              </a:rPr>
              <a:t>コース　矢吹研究室　</a:t>
            </a:r>
            <a:r>
              <a:rPr lang="en-US" altLang="ja-JP" sz="4985" b="1" dirty="0">
                <a:latin typeface="+mn-ea"/>
              </a:rPr>
              <a:t>1442012</a:t>
            </a:r>
            <a:r>
              <a:rPr lang="ja-JP" altLang="en-US" sz="4985" b="1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9397397" y="5642615"/>
            <a:ext cx="3293225" cy="120510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939855" y="5021495"/>
            <a:ext cx="735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ソフトウェア開発プロジェクトの進捗に影響する</a:t>
            </a:r>
            <a:endParaRPr lang="en-US" altLang="ja-JP" sz="4400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4" y="4136439"/>
            <a:ext cx="4545802" cy="16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slack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22" y="4188740"/>
            <a:ext cx="2922584" cy="14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skype」の画像検索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33670" r="12739" b="9929"/>
          <a:stretch/>
        </p:blipFill>
        <p:spPr bwMode="auto">
          <a:xfrm>
            <a:off x="1408124" y="5552493"/>
            <a:ext cx="3104212" cy="14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740121" y="3321521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34" name="Picture 10" descr="「Google Drive」の画像検索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9975" r="9271" b="35166"/>
          <a:stretch/>
        </p:blipFill>
        <p:spPr bwMode="auto">
          <a:xfrm>
            <a:off x="4776622" y="5774578"/>
            <a:ext cx="4046256" cy="8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754978" y="7010814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40512" y="8164546"/>
            <a:ext cx="19692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Web</a:t>
            </a:r>
            <a:r>
              <a:rPr lang="ja-JP" altLang="en-US" sz="4000" dirty="0"/>
              <a:t>サービスに障害が発生した場合，どのような影響が生じ，その影響がどれほどの人に及ぶのか調査する．また，それに対する対策を考案する．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857094" y="27292709"/>
            <a:ext cx="1978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時間帯，曜日を加味して分析を行うことも検討する．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集めたツイート本文のデータから頻出単語を抽出し，多くツイートされている単語を分析する．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背景で述べた他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サービスの障害発生についても同様に調査する．</a:t>
            </a:r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 </a:t>
            </a:r>
            <a:r>
              <a:rPr lang="en-US" altLang="ja-JP" sz="3600" dirty="0"/>
              <a:t>4 </a:t>
            </a:r>
            <a:r>
              <a:rPr lang="ja-JP" altLang="en-US" sz="3600" dirty="0"/>
              <a:t>つの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サービスのデータの調査した上で，障害発生に対するリスク対策案を考察する．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741893" y="26140971"/>
            <a:ext cx="4289349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54978" y="9621533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0926850" y="9649496"/>
            <a:ext cx="402601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480340" y="15896016"/>
            <a:ext cx="4852391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1</a:t>
            </a:r>
            <a:r>
              <a:rPr lang="ja-JP" altLang="en-US" sz="2139" dirty="0"/>
              <a:t>　各障害の発生から復旧までの時間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798415" y="21415695"/>
            <a:ext cx="421624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2 </a:t>
            </a:r>
            <a:r>
              <a:rPr lang="ja-JP" altLang="en-US" sz="2139" dirty="0"/>
              <a:t>　各障害発生時のツイート数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49045" y="472973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40121" y="10967778"/>
            <a:ext cx="9089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ソフトウェア開発プロジェクトにおいて使用する代表的な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サービスである </a:t>
            </a:r>
            <a:r>
              <a:rPr lang="en-US" altLang="ja-JP" sz="3600" dirty="0"/>
              <a:t>GitHub </a:t>
            </a:r>
            <a:r>
              <a:rPr lang="ja-JP" altLang="en-US" sz="3600" dirty="0"/>
              <a:t>の障害発生時の状況について調査する．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0542615" y="22059252"/>
            <a:ext cx="99992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現在の進捗からわかったこと</a:t>
            </a:r>
            <a:endParaRPr lang="en-US" altLang="ja-JP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曜日や時間帯等によって取得したツイートの数に幅があり，障害発生時間が長ければツイート数が多いというわけではなかった．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en-US" altLang="ja-JP" sz="3600" dirty="0"/>
              <a:t>GitHub Status</a:t>
            </a:r>
            <a:r>
              <a:rPr lang="ja-JP" altLang="en-US" sz="3600" dirty="0"/>
              <a:t>を参照して取得するツイート時間を決定していたが，障害の発生・復旧報告のツイートの方が平均約 </a:t>
            </a:r>
            <a:r>
              <a:rPr lang="en-US" altLang="ja-JP" sz="3600" dirty="0"/>
              <a:t>7.7 </a:t>
            </a:r>
            <a:r>
              <a:rPr lang="ja-JP" altLang="en-US" sz="3600" dirty="0"/>
              <a:t>分ほど速かった．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4329" y="10891004"/>
            <a:ext cx="7784420" cy="467187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009" y="16783012"/>
            <a:ext cx="7675055" cy="46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351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　翔</cp:lastModifiedBy>
  <cp:revision>74</cp:revision>
  <cp:lastPrinted>2016-12-14T13:02:49Z</cp:lastPrinted>
  <dcterms:created xsi:type="dcterms:W3CDTF">2012-12-05T03:44:33Z</dcterms:created>
  <dcterms:modified xsi:type="dcterms:W3CDTF">2016-12-14T17:07:24Z</dcterms:modified>
</cp:coreProperties>
</file>