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2482" y="13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E4FC6-E5B7-47CF-88DB-4BF072204522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693B8-75D3-4EDB-893B-3391BF80D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88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93B8-75D3-4EDB-893B-3391BF80DA1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70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4"/>
            <a:ext cx="18178780" cy="649056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35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15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1629071" y="1619141"/>
            <a:ext cx="3609024" cy="3444347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02007" y="1619141"/>
            <a:ext cx="10470622" cy="3444347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07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77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1" y="12833949"/>
            <a:ext cx="18178780" cy="662374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2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02006" y="9420438"/>
            <a:ext cx="7039822" cy="2664217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98275" y="9420438"/>
            <a:ext cx="7039822" cy="2664217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9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1" y="6777949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0" y="6777949"/>
            <a:ext cx="9453262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0" y="9602676"/>
            <a:ext cx="9453262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32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65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18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2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7" cy="2584312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77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1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91"/>
            <a:ext cx="12832080" cy="3553688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45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5"/>
            <a:ext cx="6772487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377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横巻き 2"/>
          <p:cNvSpPr/>
          <p:nvPr/>
        </p:nvSpPr>
        <p:spPr>
          <a:xfrm>
            <a:off x="1188344" y="306339"/>
            <a:ext cx="19010112" cy="3528392"/>
          </a:xfrm>
          <a:prstGeom prst="horizontalScroll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プロジェクトマネジメントと</a:t>
            </a:r>
            <a:endParaRPr kumimoji="1" lang="en-US" altLang="ja-JP" sz="7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ja-JP" altLang="en-US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ゲーミフィケーションに関する研究</a:t>
            </a:r>
            <a:endParaRPr kumimoji="1" lang="ja-JP" altLang="en-US" sz="7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28304" y="4554811"/>
            <a:ext cx="19730192" cy="20018224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雲 8"/>
          <p:cNvSpPr/>
          <p:nvPr/>
        </p:nvSpPr>
        <p:spPr>
          <a:xfrm>
            <a:off x="1284596" y="6355011"/>
            <a:ext cx="9649072" cy="640871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36416" y="4050755"/>
            <a:ext cx="2232248" cy="108012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背景</a:t>
            </a:r>
            <a:endParaRPr kumimoji="1" lang="ja-JP" alt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181502" y="7507139"/>
            <a:ext cx="4320480" cy="22322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デザインや</a:t>
            </a:r>
            <a:endParaRPr lang="en-US" altLang="ja-JP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ルール・アルゴリズムなどの要素</a:t>
            </a:r>
            <a:endParaRPr kumimoji="1" lang="ja-JP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860298" y="7507139"/>
            <a:ext cx="4320480" cy="22322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ゲームの考え方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925372" y="10243443"/>
            <a:ext cx="4536504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社会的な活動やサービス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5868582" y="9235331"/>
            <a:ext cx="696118" cy="936104"/>
          </a:xfrm>
          <a:prstGeom prst="down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52840" y="9307339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endParaRPr kumimoji="1" lang="ja-JP" alt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16336" y="5418907"/>
            <a:ext cx="9937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『</a:t>
            </a:r>
            <a:r>
              <a:rPr kumimoji="1" lang="ja-JP" alt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ゲーミフィケーション</a:t>
            </a:r>
            <a:r>
              <a:rPr kumimoji="1" lang="en-US" altLang="ja-JP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』</a:t>
            </a:r>
            <a:endParaRPr kumimoji="1" lang="ja-JP" alt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981432" y="7897951"/>
            <a:ext cx="5400600" cy="3170099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　・</a:t>
            </a:r>
            <a:r>
              <a:rPr kumimoji="1" lang="en-US" altLang="ja-JP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MyBarackObama.com</a:t>
            </a: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　・ポケットピカチュウ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Codecademy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　・</a:t>
            </a:r>
            <a:r>
              <a:rPr kumimoji="1" lang="en-US" altLang="ja-JP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Badgeville</a:t>
            </a:r>
            <a:endParaRPr kumimoji="1"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Rypple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81432" y="7050122"/>
            <a:ext cx="9433048" cy="830997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成功事例の例</a:t>
            </a:r>
            <a:endParaRPr lang="en-US" altLang="ja-JP" sz="4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6296" y="13411795"/>
            <a:ext cx="198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ゲーミフィケーションは非常に多岐に渡って存在している</a:t>
            </a:r>
            <a:endParaRPr kumimoji="1" lang="ja-JP" alt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雲 19"/>
          <p:cNvSpPr/>
          <p:nvPr/>
        </p:nvSpPr>
        <p:spPr>
          <a:xfrm>
            <a:off x="5868864" y="17804282"/>
            <a:ext cx="9649072" cy="640871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10765770" y="18956410"/>
            <a:ext cx="4320480" cy="22322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デザインや</a:t>
            </a:r>
            <a:endParaRPr lang="en-US" altLang="ja-JP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ルール・アルゴリズムなどの要素</a:t>
            </a:r>
            <a:endParaRPr kumimoji="1" lang="ja-JP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6444566" y="18956410"/>
            <a:ext cx="4320480" cy="22322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ゲームの考え方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509640" y="21692714"/>
            <a:ext cx="4536504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プロジェクトマネジメント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0452850" y="20684602"/>
            <a:ext cx="696118" cy="936104"/>
          </a:xfrm>
          <a:prstGeom prst="down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237108" y="2075661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endParaRPr kumimoji="1" lang="ja-JP" alt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4288" y="16868179"/>
            <a:ext cx="19946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『</a:t>
            </a:r>
            <a:r>
              <a:rPr kumimoji="1" lang="ja-JP" alt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』</a:t>
            </a:r>
            <a:endParaRPr kumimoji="1" lang="ja-JP" alt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下矢印 26"/>
          <p:cNvSpPr/>
          <p:nvPr/>
        </p:nvSpPr>
        <p:spPr>
          <a:xfrm>
            <a:off x="4308932" y="14802743"/>
            <a:ext cx="12889432" cy="1800200"/>
          </a:xfrm>
          <a:prstGeom prst="down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72320" y="15245094"/>
            <a:ext cx="1944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プロジェクトマネジメントに導入するとどうなるのか</a:t>
            </a:r>
            <a:endParaRPr kumimoji="1" lang="ja-JP" alt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405914" y="7891061"/>
            <a:ext cx="4008566" cy="3170099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→選挙活動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→ウォーキング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ja-JP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→アクセス解析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→進捗管理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8304" y="25437131"/>
            <a:ext cx="12853428" cy="4464496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836416" y="24933075"/>
            <a:ext cx="2232248" cy="108012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目的</a:t>
            </a:r>
            <a:endParaRPr kumimoji="1" lang="ja-JP" alt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4221792" y="25437131"/>
            <a:ext cx="6336704" cy="4464496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8304" y="26373235"/>
            <a:ext cx="12853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 smtClean="0">
                <a:latin typeface="Times New Roman" pitchFamily="18" charset="0"/>
                <a:cs typeface="Times New Roman" pitchFamily="18" charset="0"/>
              </a:rPr>
              <a:t>『</a:t>
            </a:r>
            <a:r>
              <a:rPr kumimoji="1" lang="ja-JP" alt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4800" b="1" dirty="0" smtClean="0">
                <a:latin typeface="Times New Roman" pitchFamily="18" charset="0"/>
                <a:cs typeface="Times New Roman" pitchFamily="18" charset="0"/>
              </a:rPr>
              <a:t>』</a:t>
            </a:r>
            <a:endParaRPr kumimoji="1" lang="ja-JP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3533077" y="27316890"/>
            <a:ext cx="7376347" cy="20086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Times New Roman" pitchFamily="18" charset="0"/>
                <a:cs typeface="Times New Roman" pitchFamily="18" charset="0"/>
              </a:rPr>
              <a:t>プロジェクトマネジメントを</a:t>
            </a:r>
            <a:endParaRPr lang="en-US" altLang="ja-JP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ja-JP" altLang="en-US" sz="3600" dirty="0" smtClean="0">
                <a:latin typeface="Times New Roman" pitchFamily="18" charset="0"/>
                <a:cs typeface="Times New Roman" pitchFamily="18" charset="0"/>
              </a:rPr>
              <a:t>学習するための方法の提案</a:t>
            </a:r>
            <a:endParaRPr lang="en-US" altLang="ja-JP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5013880" y="24933075"/>
            <a:ext cx="4752528" cy="108012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シリアスゲーム</a:t>
            </a:r>
            <a:endParaRPr kumimoji="1" lang="ja-JP" alt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4221792" y="26229219"/>
            <a:ext cx="63367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solidFill>
                  <a:schemeClr val="bg1"/>
                </a:solidFill>
              </a:rPr>
              <a:t>エンターテイメント性ではなく</a:t>
            </a:r>
            <a:r>
              <a:rPr kumimoji="1" lang="ja-JP" altLang="en-US" sz="4000" dirty="0" smtClean="0">
                <a:solidFill>
                  <a:srgbClr val="FF0000"/>
                </a:solidFill>
              </a:rPr>
              <a:t>教育・医療を主目的としたゲーム</a:t>
            </a:r>
            <a:r>
              <a:rPr kumimoji="1" lang="ja-JP" altLang="en-US" sz="4000" dirty="0" smtClean="0">
                <a:solidFill>
                  <a:schemeClr val="bg1"/>
                </a:solidFill>
              </a:rPr>
              <a:t>のジャンルを指す</a:t>
            </a:r>
            <a:endParaRPr kumimoji="1" lang="en-US" altLang="ja-JP" sz="40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4000" dirty="0" smtClean="0">
                <a:solidFill>
                  <a:schemeClr val="bg1"/>
                </a:solidFill>
              </a:rPr>
              <a:t>広義ではその目的のために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4000" dirty="0" smtClean="0">
                <a:solidFill>
                  <a:schemeClr val="bg1"/>
                </a:solidFill>
              </a:rPr>
              <a:t>利用可能なゲームも含む</a:t>
            </a:r>
            <a:endParaRPr lang="en-US" altLang="ja-JP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3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横巻き 2"/>
          <p:cNvSpPr/>
          <p:nvPr/>
        </p:nvSpPr>
        <p:spPr>
          <a:xfrm>
            <a:off x="1188344" y="306339"/>
            <a:ext cx="19010112" cy="3528392"/>
          </a:xfrm>
          <a:prstGeom prst="horizontalScroll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プロジェクトマネジメントコース 矢吹研究室</a:t>
            </a:r>
            <a:endParaRPr lang="en-US" altLang="ja-JP" sz="7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kumimoji="1" lang="en-US" altLang="ja-JP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0942083</a:t>
            </a:r>
            <a:r>
              <a:rPr kumimoji="1" lang="ja-JP" altLang="en-US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1" lang="en-US" altLang="ja-JP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Htet Myet Mun Win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828304" y="4554811"/>
            <a:ext cx="19730192" cy="9217024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ja-JP" altLang="ja-JP" dirty="0">
              <a:solidFill>
                <a:schemeClr val="bg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836416" y="4050755"/>
            <a:ext cx="2232248" cy="108012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endParaRPr lang="en-US" altLang="ja-JP" sz="5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36416" y="5706939"/>
            <a:ext cx="9649072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プロジェクトマネジメントを学習するための方法の調査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10396" y="7215931"/>
            <a:ext cx="9649072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ゲーミフィケーションの実用例についての調査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836416" y="8731275"/>
            <a:ext cx="9649072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教育ゲームについての調査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836416" y="10278367"/>
            <a:ext cx="9649072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調査をまとめ，学習方法の提案を行う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36416" y="11790535"/>
            <a:ext cx="9649072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実際に運用し，どのような効果がでるか調べる</a:t>
            </a:r>
            <a:endParaRPr lang="en-US" altLang="ja-JP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右中かっこ 1"/>
          <p:cNvSpPr/>
          <p:nvPr/>
        </p:nvSpPr>
        <p:spPr>
          <a:xfrm>
            <a:off x="11845528" y="7215931"/>
            <a:ext cx="936104" cy="2560540"/>
          </a:xfrm>
          <a:prstGeom prst="rightBrace">
            <a:avLst/>
          </a:prstGeom>
          <a:noFill/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828304" y="14635931"/>
            <a:ext cx="19730192" cy="10369152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ja-JP" altLang="ja-JP" dirty="0">
              <a:solidFill>
                <a:schemeClr val="bg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836416" y="14131875"/>
            <a:ext cx="2232248" cy="108012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成果</a:t>
            </a:r>
            <a:endParaRPr lang="en-US" altLang="ja-JP" sz="5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522364" y="15913533"/>
            <a:ext cx="8661548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ゲーミフィケーションの実用例についての調査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1248876" y="15909106"/>
            <a:ext cx="8661548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教育ゲームについての調査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6" y="17832786"/>
            <a:ext cx="3209502" cy="93610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32" y="18621303"/>
            <a:ext cx="3236472" cy="102121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65" y="19131911"/>
            <a:ext cx="1951955" cy="196239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43" y="21764723"/>
            <a:ext cx="4056648" cy="130150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236" y="21403827"/>
            <a:ext cx="4067676" cy="20233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064" y="20407583"/>
            <a:ext cx="2630859" cy="250131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580" y="20038447"/>
            <a:ext cx="3585798" cy="3239582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720" y="18300838"/>
            <a:ext cx="4651316" cy="1100775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828304" y="25941187"/>
            <a:ext cx="19730192" cy="396044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ja-JP" altLang="ja-JP" dirty="0">
              <a:solidFill>
                <a:schemeClr val="bg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836416" y="25437131"/>
            <a:ext cx="2232248" cy="108012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計画</a:t>
            </a:r>
            <a:endParaRPr lang="en-US" altLang="ja-JP" sz="5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685"/>
              </p:ext>
            </p:extLst>
          </p:nvPr>
        </p:nvGraphicFramePr>
        <p:xfrm>
          <a:off x="4356696" y="26013195"/>
          <a:ext cx="15387490" cy="3901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93745"/>
                <a:gridCol w="7693745"/>
              </a:tblGrid>
              <a:tr h="90335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日程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0335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2013</a:t>
                      </a:r>
                      <a:r>
                        <a:rPr kumimoji="1" lang="ja-JP" altLang="en-US" dirty="0" smtClean="0"/>
                        <a:t>年</a:t>
                      </a: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学習方法の提案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0335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2013</a:t>
                      </a:r>
                      <a:r>
                        <a:rPr kumimoji="1" lang="ja-JP" altLang="en-US" dirty="0" smtClean="0"/>
                        <a:t>年</a:t>
                      </a:r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en-US" altLang="ja-JP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学習方法の運用，評価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033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2014</a:t>
                      </a:r>
                      <a:r>
                        <a:rPr kumimoji="1" lang="ja-JP" altLang="en-US" dirty="0" smtClean="0"/>
                        <a:t>年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月～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論文の執筆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8029103" y="12847925"/>
            <a:ext cx="607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</a:rPr>
              <a:t>※</a:t>
            </a:r>
            <a:r>
              <a:rPr kumimoji="1" lang="ja-JP" altLang="en-US" sz="4000" dirty="0" smtClean="0">
                <a:solidFill>
                  <a:schemeClr val="bg1"/>
                </a:solidFill>
              </a:rPr>
              <a:t>アンケートを考えている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997656" y="8003758"/>
            <a:ext cx="69983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ここまで終わっている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997656" y="5706939"/>
            <a:ext cx="676875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課題研究で行った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6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239</Words>
  <Application>Microsoft Office PowerPoint</Application>
  <PresentationFormat>ユーザー設定</PresentationFormat>
  <Paragraphs>60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win</cp:lastModifiedBy>
  <cp:revision>14</cp:revision>
  <dcterms:created xsi:type="dcterms:W3CDTF">2012-09-17T17:26:59Z</dcterms:created>
  <dcterms:modified xsi:type="dcterms:W3CDTF">2013-10-08T09:49:00Z</dcterms:modified>
</cp:coreProperties>
</file>