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52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76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46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31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10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70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16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29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50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01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61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1599E-F15B-4283-96AD-171F0F1E0D5E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53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269646" y="4165100"/>
            <a:ext cx="3149450" cy="1574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  <a:effectLst/>
              </a:rPr>
              <a:t>本研究の目的は</a:t>
            </a:r>
            <a:r>
              <a:rPr lang="en-US" altLang="ja-JP" sz="1200" dirty="0" smtClean="0">
                <a:solidFill>
                  <a:schemeClr val="tx1"/>
                </a:solidFill>
                <a:effectLst/>
              </a:rPr>
              <a:t>Twitter</a:t>
            </a:r>
            <a:r>
              <a:rPr lang="ja-JP" altLang="en-US" sz="1200" dirty="0" smtClean="0">
                <a:solidFill>
                  <a:schemeClr val="tx1"/>
                </a:solidFill>
                <a:effectLst/>
              </a:rPr>
              <a:t>上で悪ふざけの投稿や犯罪自慢投稿，情報モラル，リテラシーの低いツイートをより多くリツイートしているユーザの特定し，炎上のリスク対策ができるような指標を作成する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8907" y="985222"/>
            <a:ext cx="6371216" cy="10406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ネットサービスが急速な発展をし，ネット上でのコミュニケーションが活発になる一方で，ソーシャルメディアに批判的なコメントが殺到する「ネット炎上」が多発するようになってきている．</a:t>
            </a:r>
            <a:endParaRPr lang="en-US" altLang="ja-JP" sz="1200" dirty="0" smtClean="0"/>
          </a:p>
          <a:p>
            <a:r>
              <a:rPr lang="ja-JP" altLang="en-US" sz="1200" dirty="0" smtClean="0"/>
              <a:t>特に短文の</a:t>
            </a:r>
            <a:r>
              <a:rPr lang="ja-JP" altLang="en-US" sz="1200" dirty="0"/>
              <a:t>投稿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共有</a:t>
            </a:r>
            <a:r>
              <a:rPr lang="ja-JP" altLang="en-US" sz="1200" dirty="0" smtClean="0"/>
              <a:t>するウェブ上のサービスである</a:t>
            </a:r>
            <a:r>
              <a:rPr lang="en-US" altLang="ja-JP" sz="1200" dirty="0" smtClean="0"/>
              <a:t>Twitter</a:t>
            </a:r>
            <a:r>
              <a:rPr lang="ja-JP" altLang="en-US" sz="1200" dirty="0" smtClean="0"/>
              <a:t>で日常的に悪質なツイートがされて</a:t>
            </a:r>
            <a:endParaRPr lang="ja-JP" altLang="en-US" sz="1200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3681" y="287781"/>
            <a:ext cx="5489708" cy="230670"/>
          </a:xfrm>
        </p:spPr>
        <p:txBody>
          <a:bodyPr>
            <a:noAutofit/>
          </a:bodyPr>
          <a:lstStyle/>
          <a:p>
            <a:r>
              <a:rPr lang="ja-JP" altLang="en-US" sz="2174" dirty="0" smtClean="0"/>
              <a:t>誰が炎上させるのか</a:t>
            </a:r>
            <a:endParaRPr lang="ja-JP" altLang="en-US" sz="2174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03575" y="518451"/>
            <a:ext cx="4789920" cy="339940"/>
          </a:xfrm>
        </p:spPr>
        <p:txBody>
          <a:bodyPr>
            <a:normAutofit lnSpcReduction="10000"/>
          </a:bodyPr>
          <a:lstStyle/>
          <a:p>
            <a:r>
              <a:rPr lang="en-US" altLang="ja-JP" sz="1812" dirty="0">
                <a:latin typeface="+mj-ea"/>
                <a:ea typeface="+mj-ea"/>
              </a:rPr>
              <a:t>PM</a:t>
            </a:r>
            <a:r>
              <a:rPr lang="ja-JP" altLang="en-US" sz="1812" dirty="0">
                <a:latin typeface="+mj-ea"/>
                <a:ea typeface="+mj-ea"/>
              </a:rPr>
              <a:t>コース　矢吹研究室　</a:t>
            </a:r>
            <a:r>
              <a:rPr lang="en-US" altLang="ja-JP" sz="1812" dirty="0" smtClean="0">
                <a:latin typeface="+mj-ea"/>
                <a:ea typeface="+mj-ea"/>
              </a:rPr>
              <a:t>1342069</a:t>
            </a:r>
            <a:r>
              <a:rPr lang="ja-JP" altLang="en-US" sz="1812" dirty="0">
                <a:latin typeface="+mj-ea"/>
                <a:ea typeface="+mj-ea"/>
              </a:rPr>
              <a:t>　下村渉</a:t>
            </a:r>
            <a:endParaRPr lang="ja-JP" altLang="en-US" sz="1812" dirty="0">
              <a:latin typeface="+mj-ea"/>
              <a:ea typeface="+mj-ea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270842" y="3941359"/>
            <a:ext cx="982900" cy="43019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目的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207414" y="808387"/>
            <a:ext cx="1044835" cy="43019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背景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487339" y="4129814"/>
            <a:ext cx="3092784" cy="1609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100" dirty="0" smtClean="0">
              <a:solidFill>
                <a:schemeClr val="tx1"/>
              </a:solidFill>
              <a:effectLst/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effectLst/>
              </a:rPr>
              <a:t>本研究は</a:t>
            </a:r>
            <a:r>
              <a:rPr lang="en-US" altLang="ja-JP" sz="1200" dirty="0" smtClean="0">
                <a:solidFill>
                  <a:schemeClr val="tx1"/>
                </a:solidFill>
                <a:effectLst/>
              </a:rPr>
              <a:t>Twitter</a:t>
            </a:r>
            <a:r>
              <a:rPr lang="ja-JP" altLang="en-US" sz="1200" dirty="0" smtClean="0">
                <a:solidFill>
                  <a:schemeClr val="tx1"/>
                </a:solidFill>
                <a:effectLst/>
              </a:rPr>
              <a:t>と</a:t>
            </a:r>
            <a:r>
              <a:rPr lang="en-US" altLang="ja-JP" sz="1200" dirty="0" smtClean="0">
                <a:solidFill>
                  <a:schemeClr val="tx1"/>
                </a:solidFill>
                <a:effectLst/>
              </a:rPr>
              <a:t>Streaming API</a:t>
            </a:r>
            <a:r>
              <a:rPr lang="ja-JP" altLang="en-US" sz="1200" dirty="0" smtClean="0">
                <a:solidFill>
                  <a:schemeClr val="tx1"/>
                </a:solidFill>
                <a:effectLst/>
              </a:rPr>
              <a:t>を使用しデータの集計をする．</a:t>
            </a:r>
            <a:endParaRPr lang="en-US" altLang="ja-JP" sz="1200" dirty="0" smtClean="0">
              <a:solidFill>
                <a:schemeClr val="tx1"/>
              </a:solidFill>
              <a:effectLst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  <a:effectLst/>
              </a:rPr>
              <a:t>Streaming</a:t>
            </a:r>
            <a:r>
              <a:rPr lang="ja-JP" altLang="en-US" sz="1200" dirty="0" smtClean="0">
                <a:solidFill>
                  <a:schemeClr val="tx1"/>
                </a:solidFill>
                <a:effectLst/>
              </a:rPr>
              <a:t>データから，リツイートだけを取り出し，データベースに格納する．</a:t>
            </a:r>
            <a:endParaRPr lang="en-US" altLang="ja-JP" sz="1200" dirty="0" smtClean="0">
              <a:solidFill>
                <a:schemeClr val="tx1"/>
              </a:solidFill>
              <a:effectLst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effectLst/>
              </a:rPr>
              <a:t>リツイートした人，された人のフォロー関係を調べ，データベースに記録する．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effectLst/>
              </a:rPr>
              <a:t/>
            </a:r>
            <a:br>
              <a:rPr lang="ja-JP" altLang="en-US" sz="1100" dirty="0" smtClean="0">
                <a:solidFill>
                  <a:schemeClr val="tx1"/>
                </a:solidFill>
                <a:effectLst/>
              </a:rPr>
            </a:br>
            <a:endParaRPr lang="ja-JP" altLang="en-US" sz="11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3487339" y="3937923"/>
            <a:ext cx="1193481" cy="43019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研究方法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34266" y="5997936"/>
            <a:ext cx="6345857" cy="1310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329" dirty="0" smtClean="0">
                <a:solidFill>
                  <a:schemeClr val="tx1"/>
                </a:solidFill>
              </a:rPr>
              <a:t>Streaming API</a:t>
            </a:r>
            <a:r>
              <a:rPr lang="ja-JP" altLang="en-US" sz="1329" dirty="0" smtClean="0">
                <a:solidFill>
                  <a:schemeClr val="tx1"/>
                </a:solidFill>
              </a:rPr>
              <a:t>を使って</a:t>
            </a:r>
            <a:r>
              <a:rPr lang="en-US" altLang="ja-JP" sz="1329" dirty="0" smtClean="0">
                <a:solidFill>
                  <a:schemeClr val="tx1"/>
                </a:solidFill>
              </a:rPr>
              <a:t>Twitter</a:t>
            </a:r>
            <a:r>
              <a:rPr lang="ja-JP" altLang="en-US" sz="1329" dirty="0" smtClean="0">
                <a:solidFill>
                  <a:schemeClr val="tx1"/>
                </a:solidFill>
              </a:rPr>
              <a:t>のタイムラインからリツイートを抜き出し，データベースに記録．</a:t>
            </a:r>
            <a:endParaRPr lang="en-US" altLang="ja-JP" sz="1329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329" dirty="0">
                <a:solidFill>
                  <a:schemeClr val="tx1"/>
                </a:solidFill>
              </a:rPr>
              <a:t>リツイート</a:t>
            </a:r>
            <a:r>
              <a:rPr lang="ja-JP" altLang="en-US" sz="1329" dirty="0" smtClean="0">
                <a:solidFill>
                  <a:schemeClr val="tx1"/>
                </a:solidFill>
              </a:rPr>
              <a:t>しているが</a:t>
            </a:r>
            <a:r>
              <a:rPr lang="ja-JP" altLang="en-US" sz="1329" dirty="0">
                <a:solidFill>
                  <a:schemeClr val="tx1"/>
                </a:solidFill>
              </a:rPr>
              <a:t>フォロ</a:t>
            </a:r>
            <a:r>
              <a:rPr lang="ja-JP" altLang="en-US" sz="1329" dirty="0" smtClean="0">
                <a:solidFill>
                  <a:schemeClr val="tx1"/>
                </a:solidFill>
              </a:rPr>
              <a:t>ーしている</a:t>
            </a:r>
            <a:r>
              <a:rPr lang="ja-JP" altLang="en-US" sz="1329" dirty="0">
                <a:solidFill>
                  <a:schemeClr val="tx1"/>
                </a:solidFill>
              </a:rPr>
              <a:t>人</a:t>
            </a:r>
            <a:r>
              <a:rPr lang="ja-JP" altLang="en-US" sz="1329" dirty="0" smtClean="0">
                <a:solidFill>
                  <a:schemeClr val="tx1"/>
                </a:solidFill>
              </a:rPr>
              <a:t>の取得</a:t>
            </a:r>
            <a:endParaRPr lang="en-US" altLang="ja-JP" sz="1329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329" dirty="0" smtClean="0">
                <a:solidFill>
                  <a:schemeClr val="tx1"/>
                </a:solidFill>
              </a:rPr>
              <a:t>リツイートした人のリストの取得</a:t>
            </a:r>
            <a:endParaRPr lang="en-US" altLang="ja-JP" sz="1329" dirty="0">
              <a:solidFill>
                <a:schemeClr val="tx1"/>
              </a:solidFill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208907" y="5782839"/>
            <a:ext cx="1140604" cy="43019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進捗状況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34266" y="7616326"/>
            <a:ext cx="6345857" cy="1446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データを増やすことにより，多くの炎上ツイートをリツイートしているユーザの特定をすることが出来ると仮定し，以下のように研究を進める計画である．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100" dirty="0">
                <a:solidFill>
                  <a:schemeClr val="tx1"/>
                </a:solidFill>
              </a:rPr>
              <a:t>自動</a:t>
            </a:r>
            <a:r>
              <a:rPr lang="ja-JP" altLang="en-US" sz="1100" dirty="0" smtClean="0">
                <a:solidFill>
                  <a:schemeClr val="tx1"/>
                </a:solidFill>
              </a:rPr>
              <a:t>で炎上</a:t>
            </a:r>
            <a:r>
              <a:rPr lang="ja-JP" altLang="en-US" sz="1100" dirty="0">
                <a:solidFill>
                  <a:schemeClr val="tx1"/>
                </a:solidFill>
              </a:rPr>
              <a:t>ツイート</a:t>
            </a:r>
            <a:r>
              <a:rPr lang="ja-JP" altLang="en-US" sz="1100" dirty="0" smtClean="0">
                <a:solidFill>
                  <a:schemeClr val="tx1"/>
                </a:solidFill>
              </a:rPr>
              <a:t>を</a:t>
            </a:r>
            <a:r>
              <a:rPr lang="ja-JP" altLang="en-US" sz="1100" dirty="0">
                <a:solidFill>
                  <a:schemeClr val="tx1"/>
                </a:solidFill>
              </a:rPr>
              <a:t>取得</a:t>
            </a:r>
            <a:r>
              <a:rPr lang="ja-JP" altLang="en-US" sz="1100" dirty="0" smtClean="0">
                <a:solidFill>
                  <a:schemeClr val="tx1"/>
                </a:solidFill>
              </a:rPr>
              <a:t>できるようにする．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100" dirty="0" smtClean="0">
                <a:solidFill>
                  <a:schemeClr val="tx1"/>
                </a:solidFill>
              </a:rPr>
              <a:t>集めた</a:t>
            </a:r>
            <a:r>
              <a:rPr lang="ja-JP" altLang="en-US" sz="1100" dirty="0">
                <a:solidFill>
                  <a:schemeClr val="tx1"/>
                </a:solidFill>
              </a:rPr>
              <a:t>データ</a:t>
            </a:r>
            <a:r>
              <a:rPr lang="ja-JP" altLang="en-US" sz="1100" dirty="0" smtClean="0">
                <a:solidFill>
                  <a:schemeClr val="tx1"/>
                </a:solidFill>
              </a:rPr>
              <a:t>の解析をする．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100" dirty="0">
                <a:solidFill>
                  <a:schemeClr val="tx1"/>
                </a:solidFill>
              </a:rPr>
              <a:t>多くの炎上</a:t>
            </a:r>
            <a:r>
              <a:rPr lang="ja-JP" altLang="en-US" sz="1100" dirty="0" smtClean="0">
                <a:solidFill>
                  <a:schemeClr val="tx1"/>
                </a:solidFill>
              </a:rPr>
              <a:t>ツイートからリツイートしているユーザを特定する．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208907" y="7403607"/>
            <a:ext cx="1562664" cy="46847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今後の計画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07414" y="2949243"/>
            <a:ext cx="6371216" cy="8670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正義感溢れる人達がリツイートし，リツイート数が伸びると便乗してリツイートするユーザが増え，結果事態が大きくなってしまい炎上してしまう場合がある．</a:t>
            </a:r>
            <a:endParaRPr lang="ja-JP" altLang="en-US" sz="1200" dirty="0"/>
          </a:p>
        </p:txBody>
      </p:sp>
      <p:sp>
        <p:nvSpPr>
          <p:cNvPr id="12" name="雲形吹き出し 11"/>
          <p:cNvSpPr/>
          <p:nvPr/>
        </p:nvSpPr>
        <p:spPr>
          <a:xfrm>
            <a:off x="3937324" y="2176790"/>
            <a:ext cx="1934415" cy="48731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どのようにツイートが広まるのか？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3144666" y="2176790"/>
            <a:ext cx="496711" cy="55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3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12948</TotalTime>
  <Words>315</Words>
  <Application>Microsoft Office PowerPoint</Application>
  <PresentationFormat>画面に合わせる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誰が炎上させるのか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誰がSNSを炎上させるのか</dc:title>
  <dc:creator>shimomura</dc:creator>
  <cp:lastModifiedBy>shimomura</cp:lastModifiedBy>
  <cp:revision>22</cp:revision>
  <dcterms:created xsi:type="dcterms:W3CDTF">2016-09-28T01:53:09Z</dcterms:created>
  <dcterms:modified xsi:type="dcterms:W3CDTF">2016-10-07T01:41:12Z</dcterms:modified>
</cp:coreProperties>
</file>