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60" r:id="rId2"/>
  </p:sldIdLst>
  <p:sldSz cx="21386800" cy="30279975"/>
  <p:notesSz cx="6858000" cy="9144000"/>
  <p:custDataLst>
    <p:tags r:id="rId4"/>
  </p:custDataLst>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96" autoAdjust="0"/>
  </p:normalViewPr>
  <p:slideViewPr>
    <p:cSldViewPr>
      <p:cViewPr varScale="1">
        <p:scale>
          <a:sx n="24" d="100"/>
          <a:sy n="24" d="100"/>
        </p:scale>
        <p:origin x="708" y="114"/>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5B614-8C80-42CD-A0C7-A8AC0A708725}" type="datetimeFigureOut">
              <a:rPr kumimoji="1" lang="ja-JP" altLang="en-US" smtClean="0"/>
              <a:t>2015/10/6</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178348-B998-4583-8D76-0C2E693C4C62}" type="slidenum">
              <a:rPr kumimoji="1" lang="ja-JP" altLang="en-US" smtClean="0"/>
              <a:t>‹#›</a:t>
            </a:fld>
            <a:endParaRPr kumimoji="1" lang="ja-JP" altLang="en-US"/>
          </a:p>
        </p:txBody>
      </p:sp>
    </p:spTree>
    <p:extLst>
      <p:ext uri="{BB962C8B-B14F-4D97-AF65-F5344CB8AC3E}">
        <p14:creationId xmlns:p14="http://schemas.microsoft.com/office/powerpoint/2010/main" val="25617015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A178348-B998-4583-8D76-0C2E693C4C62}" type="slidenum">
              <a:rPr kumimoji="1" lang="ja-JP" altLang="en-US" smtClean="0"/>
              <a:t>1</a:t>
            </a:fld>
            <a:endParaRPr kumimoji="1" lang="ja-JP" altLang="en-US"/>
          </a:p>
        </p:txBody>
      </p:sp>
    </p:spTree>
    <p:extLst>
      <p:ext uri="{BB962C8B-B14F-4D97-AF65-F5344CB8AC3E}">
        <p14:creationId xmlns:p14="http://schemas.microsoft.com/office/powerpoint/2010/main" val="2480223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73350" y="4955545"/>
            <a:ext cx="16040100" cy="10541917"/>
          </a:xfrm>
        </p:spPr>
        <p:txBody>
          <a:bodyPr anchor="b"/>
          <a:lstStyle>
            <a:lvl1pPr algn="ctr">
              <a:defRPr sz="10525"/>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2673350" y="15903998"/>
            <a:ext cx="16040100" cy="7310649"/>
          </a:xfrm>
        </p:spPr>
        <p:txBody>
          <a:bodyPr/>
          <a:lstStyle>
            <a:lvl1pPr marL="0" indent="0" algn="ctr">
              <a:buNone/>
              <a:defRPr sz="4210"/>
            </a:lvl1pPr>
            <a:lvl2pPr marL="802020" indent="0" algn="ctr">
              <a:buNone/>
              <a:defRPr sz="3508"/>
            </a:lvl2pPr>
            <a:lvl3pPr marL="1604040" indent="0" algn="ctr">
              <a:buNone/>
              <a:defRPr sz="3158"/>
            </a:lvl3pPr>
            <a:lvl4pPr marL="2406061" indent="0" algn="ctr">
              <a:buNone/>
              <a:defRPr sz="2807"/>
            </a:lvl4pPr>
            <a:lvl5pPr marL="3208081" indent="0" algn="ctr">
              <a:buNone/>
              <a:defRPr sz="2807"/>
            </a:lvl5pPr>
            <a:lvl6pPr marL="4010101" indent="0" algn="ctr">
              <a:buNone/>
              <a:defRPr sz="2807"/>
            </a:lvl6pPr>
            <a:lvl7pPr marL="4812121" indent="0" algn="ctr">
              <a:buNone/>
              <a:defRPr sz="2807"/>
            </a:lvl7pPr>
            <a:lvl8pPr marL="5614142" indent="0" algn="ctr">
              <a:buNone/>
              <a:defRPr sz="2807"/>
            </a:lvl8pPr>
            <a:lvl9pPr marL="6416162" indent="0" algn="ctr">
              <a:buNone/>
              <a:defRPr sz="2807"/>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2015/10/6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178131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2015/10/6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397278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5304929" y="1612128"/>
            <a:ext cx="4611529" cy="25660879"/>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1470343" y="1612128"/>
            <a:ext cx="13567251" cy="25660879"/>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2015/10/6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83772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2015/10/6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237883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459204" y="7548971"/>
            <a:ext cx="18446115" cy="12595626"/>
          </a:xfrm>
        </p:spPr>
        <p:txBody>
          <a:bodyPr anchor="b"/>
          <a:lstStyle>
            <a:lvl1pPr>
              <a:defRPr sz="10525"/>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459204" y="20263756"/>
            <a:ext cx="18446115" cy="6623742"/>
          </a:xfrm>
        </p:spPr>
        <p:txBody>
          <a:bodyPr/>
          <a:lstStyle>
            <a:lvl1pPr marL="0" indent="0">
              <a:buNone/>
              <a:defRPr sz="4210">
                <a:solidFill>
                  <a:schemeClr val="tx1">
                    <a:tint val="75000"/>
                  </a:schemeClr>
                </a:solidFill>
              </a:defRPr>
            </a:lvl1pPr>
            <a:lvl2pPr marL="802020" indent="0">
              <a:buNone/>
              <a:defRPr sz="3508">
                <a:solidFill>
                  <a:schemeClr val="tx1">
                    <a:tint val="75000"/>
                  </a:schemeClr>
                </a:solidFill>
              </a:defRPr>
            </a:lvl2pPr>
            <a:lvl3pPr marL="1604040" indent="0">
              <a:buNone/>
              <a:defRPr sz="3158">
                <a:solidFill>
                  <a:schemeClr val="tx1">
                    <a:tint val="75000"/>
                  </a:schemeClr>
                </a:solidFill>
              </a:defRPr>
            </a:lvl3pPr>
            <a:lvl4pPr marL="2406061" indent="0">
              <a:buNone/>
              <a:defRPr sz="2807">
                <a:solidFill>
                  <a:schemeClr val="tx1">
                    <a:tint val="75000"/>
                  </a:schemeClr>
                </a:solidFill>
              </a:defRPr>
            </a:lvl4pPr>
            <a:lvl5pPr marL="3208081" indent="0">
              <a:buNone/>
              <a:defRPr sz="2807">
                <a:solidFill>
                  <a:schemeClr val="tx1">
                    <a:tint val="75000"/>
                  </a:schemeClr>
                </a:solidFill>
              </a:defRPr>
            </a:lvl5pPr>
            <a:lvl6pPr marL="4010101" indent="0">
              <a:buNone/>
              <a:defRPr sz="2807">
                <a:solidFill>
                  <a:schemeClr val="tx1">
                    <a:tint val="75000"/>
                  </a:schemeClr>
                </a:solidFill>
              </a:defRPr>
            </a:lvl6pPr>
            <a:lvl7pPr marL="4812121" indent="0">
              <a:buNone/>
              <a:defRPr sz="2807">
                <a:solidFill>
                  <a:schemeClr val="tx1">
                    <a:tint val="75000"/>
                  </a:schemeClr>
                </a:solidFill>
              </a:defRPr>
            </a:lvl7pPr>
            <a:lvl8pPr marL="5614142" indent="0">
              <a:buNone/>
              <a:defRPr sz="2807">
                <a:solidFill>
                  <a:schemeClr val="tx1">
                    <a:tint val="75000"/>
                  </a:schemeClr>
                </a:solidFill>
              </a:defRPr>
            </a:lvl8pPr>
            <a:lvl9pPr marL="6416162" indent="0">
              <a:buNone/>
              <a:defRPr sz="2807">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2015/10/6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08891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1470343" y="8060641"/>
            <a:ext cx="9089390" cy="19212366"/>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10827068" y="8060641"/>
            <a:ext cx="9089390" cy="19212366"/>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2015/10/6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3880284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8" y="1612130"/>
            <a:ext cx="18446115" cy="5852729"/>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473129" y="7422802"/>
            <a:ext cx="9047618" cy="3637800"/>
          </a:xfrm>
        </p:spPr>
        <p:txBody>
          <a:bodyPr anchor="b"/>
          <a:lstStyle>
            <a:lvl1pPr marL="0" indent="0">
              <a:buNone/>
              <a:defRPr sz="4210" b="1"/>
            </a:lvl1pPr>
            <a:lvl2pPr marL="802020" indent="0">
              <a:buNone/>
              <a:defRPr sz="3508" b="1"/>
            </a:lvl2pPr>
            <a:lvl3pPr marL="1604040" indent="0">
              <a:buNone/>
              <a:defRPr sz="3158" b="1"/>
            </a:lvl3pPr>
            <a:lvl4pPr marL="2406061" indent="0">
              <a:buNone/>
              <a:defRPr sz="2807" b="1"/>
            </a:lvl4pPr>
            <a:lvl5pPr marL="3208081" indent="0">
              <a:buNone/>
              <a:defRPr sz="2807" b="1"/>
            </a:lvl5pPr>
            <a:lvl6pPr marL="4010101" indent="0">
              <a:buNone/>
              <a:defRPr sz="2807" b="1"/>
            </a:lvl6pPr>
            <a:lvl7pPr marL="4812121" indent="0">
              <a:buNone/>
              <a:defRPr sz="2807" b="1"/>
            </a:lvl7pPr>
            <a:lvl8pPr marL="5614142" indent="0">
              <a:buNone/>
              <a:defRPr sz="2807" b="1"/>
            </a:lvl8pPr>
            <a:lvl9pPr marL="6416162" indent="0">
              <a:buNone/>
              <a:defRPr sz="2807"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1473129" y="11060602"/>
            <a:ext cx="9047618" cy="16268480"/>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10827067" y="7422802"/>
            <a:ext cx="9092176" cy="3637800"/>
          </a:xfrm>
        </p:spPr>
        <p:txBody>
          <a:bodyPr anchor="b"/>
          <a:lstStyle>
            <a:lvl1pPr marL="0" indent="0">
              <a:buNone/>
              <a:defRPr sz="4210" b="1"/>
            </a:lvl1pPr>
            <a:lvl2pPr marL="802020" indent="0">
              <a:buNone/>
              <a:defRPr sz="3508" b="1"/>
            </a:lvl2pPr>
            <a:lvl3pPr marL="1604040" indent="0">
              <a:buNone/>
              <a:defRPr sz="3158" b="1"/>
            </a:lvl3pPr>
            <a:lvl4pPr marL="2406061" indent="0">
              <a:buNone/>
              <a:defRPr sz="2807" b="1"/>
            </a:lvl4pPr>
            <a:lvl5pPr marL="3208081" indent="0">
              <a:buNone/>
              <a:defRPr sz="2807" b="1"/>
            </a:lvl5pPr>
            <a:lvl6pPr marL="4010101" indent="0">
              <a:buNone/>
              <a:defRPr sz="2807" b="1"/>
            </a:lvl6pPr>
            <a:lvl7pPr marL="4812121" indent="0">
              <a:buNone/>
              <a:defRPr sz="2807" b="1"/>
            </a:lvl7pPr>
            <a:lvl8pPr marL="5614142" indent="0">
              <a:buNone/>
              <a:defRPr sz="2807" b="1"/>
            </a:lvl8pPr>
            <a:lvl9pPr marL="6416162" indent="0">
              <a:buNone/>
              <a:defRPr sz="2807"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10827067" y="11060602"/>
            <a:ext cx="9092176" cy="16268480"/>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D18CB5A-6947-405F-A94A-52FF85729738}" type="datetimeFigureOut">
              <a:rPr kumimoji="1" lang="ja-JP" altLang="en-US" smtClean="0"/>
              <a:t>2015/10/6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08024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D18CB5A-6947-405F-A94A-52FF85729738}" type="datetimeFigureOut">
              <a:rPr kumimoji="1" lang="ja-JP" altLang="en-US" smtClean="0"/>
              <a:t>2015/10/6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874706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D18CB5A-6947-405F-A94A-52FF85729738}" type="datetimeFigureOut">
              <a:rPr kumimoji="1" lang="ja-JP" altLang="en-US" smtClean="0"/>
              <a:t>2015/10/6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625814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9" y="2018665"/>
            <a:ext cx="6897799" cy="7065328"/>
          </a:xfrm>
        </p:spPr>
        <p:txBody>
          <a:bodyPr anchor="b"/>
          <a:lstStyle>
            <a:lvl1pPr>
              <a:defRPr sz="5613"/>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9092175" y="4359758"/>
            <a:ext cx="10827068" cy="21518408"/>
          </a:xfrm>
        </p:spPr>
        <p:txBody>
          <a:bodyPr/>
          <a:lstStyle>
            <a:lvl1pPr>
              <a:defRPr sz="5613"/>
            </a:lvl1pPr>
            <a:lvl2pPr>
              <a:defRPr sz="4912"/>
            </a:lvl2pPr>
            <a:lvl3pPr>
              <a:defRPr sz="4210"/>
            </a:lvl3pPr>
            <a:lvl4pPr>
              <a:defRPr sz="3508"/>
            </a:lvl4pPr>
            <a:lvl5pPr>
              <a:defRPr sz="3508"/>
            </a:lvl5pPr>
            <a:lvl6pPr>
              <a:defRPr sz="3508"/>
            </a:lvl6pPr>
            <a:lvl7pPr>
              <a:defRPr sz="3508"/>
            </a:lvl7pPr>
            <a:lvl8pPr>
              <a:defRPr sz="3508"/>
            </a:lvl8pPr>
            <a:lvl9pPr>
              <a:defRPr sz="3508"/>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1473129" y="9083992"/>
            <a:ext cx="6897799" cy="16829220"/>
          </a:xfrm>
        </p:spPr>
        <p:txBody>
          <a:bodyPr/>
          <a:lstStyle>
            <a:lvl1pPr marL="0" indent="0">
              <a:buNone/>
              <a:defRPr sz="2807"/>
            </a:lvl1pPr>
            <a:lvl2pPr marL="802020" indent="0">
              <a:buNone/>
              <a:defRPr sz="2456"/>
            </a:lvl2pPr>
            <a:lvl3pPr marL="1604040" indent="0">
              <a:buNone/>
              <a:defRPr sz="2105"/>
            </a:lvl3pPr>
            <a:lvl4pPr marL="2406061" indent="0">
              <a:buNone/>
              <a:defRPr sz="1754"/>
            </a:lvl4pPr>
            <a:lvl5pPr marL="3208081" indent="0">
              <a:buNone/>
              <a:defRPr sz="1754"/>
            </a:lvl5pPr>
            <a:lvl6pPr marL="4010101" indent="0">
              <a:buNone/>
              <a:defRPr sz="1754"/>
            </a:lvl6pPr>
            <a:lvl7pPr marL="4812121" indent="0">
              <a:buNone/>
              <a:defRPr sz="1754"/>
            </a:lvl7pPr>
            <a:lvl8pPr marL="5614142" indent="0">
              <a:buNone/>
              <a:defRPr sz="1754"/>
            </a:lvl8pPr>
            <a:lvl9pPr marL="6416162" indent="0">
              <a:buNone/>
              <a:defRPr sz="1754"/>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2015/10/6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226633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9" y="2018665"/>
            <a:ext cx="6897799" cy="7065328"/>
          </a:xfrm>
        </p:spPr>
        <p:txBody>
          <a:bodyPr anchor="b"/>
          <a:lstStyle>
            <a:lvl1pPr>
              <a:defRPr sz="5613"/>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9092175" y="4359758"/>
            <a:ext cx="10827068" cy="21518408"/>
          </a:xfrm>
        </p:spPr>
        <p:txBody>
          <a:bodyPr/>
          <a:lstStyle>
            <a:lvl1pPr marL="0" indent="0">
              <a:buNone/>
              <a:defRPr sz="5613"/>
            </a:lvl1pPr>
            <a:lvl2pPr marL="802020" indent="0">
              <a:buNone/>
              <a:defRPr sz="4912"/>
            </a:lvl2pPr>
            <a:lvl3pPr marL="1604040" indent="0">
              <a:buNone/>
              <a:defRPr sz="4210"/>
            </a:lvl3pPr>
            <a:lvl4pPr marL="2406061" indent="0">
              <a:buNone/>
              <a:defRPr sz="3508"/>
            </a:lvl4pPr>
            <a:lvl5pPr marL="3208081" indent="0">
              <a:buNone/>
              <a:defRPr sz="3508"/>
            </a:lvl5pPr>
            <a:lvl6pPr marL="4010101" indent="0">
              <a:buNone/>
              <a:defRPr sz="3508"/>
            </a:lvl6pPr>
            <a:lvl7pPr marL="4812121" indent="0">
              <a:buNone/>
              <a:defRPr sz="3508"/>
            </a:lvl7pPr>
            <a:lvl8pPr marL="5614142" indent="0">
              <a:buNone/>
              <a:defRPr sz="3508"/>
            </a:lvl8pPr>
            <a:lvl9pPr marL="6416162" indent="0">
              <a:buNone/>
              <a:defRPr sz="3508"/>
            </a:lvl9pPr>
          </a:lstStyle>
          <a:p>
            <a:endParaRPr kumimoji="1" lang="ja-JP" altLang="en-US"/>
          </a:p>
        </p:txBody>
      </p:sp>
      <p:sp>
        <p:nvSpPr>
          <p:cNvPr id="4" name="テキスト プレースホルダー 3"/>
          <p:cNvSpPr>
            <a:spLocks noGrp="1"/>
          </p:cNvSpPr>
          <p:nvPr>
            <p:ph type="body" sz="half" idx="2"/>
          </p:nvPr>
        </p:nvSpPr>
        <p:spPr>
          <a:xfrm>
            <a:off x="1473129" y="9083992"/>
            <a:ext cx="6897799" cy="16829220"/>
          </a:xfrm>
        </p:spPr>
        <p:txBody>
          <a:bodyPr/>
          <a:lstStyle>
            <a:lvl1pPr marL="0" indent="0">
              <a:buNone/>
              <a:defRPr sz="2807"/>
            </a:lvl1pPr>
            <a:lvl2pPr marL="802020" indent="0">
              <a:buNone/>
              <a:defRPr sz="2456"/>
            </a:lvl2pPr>
            <a:lvl3pPr marL="1604040" indent="0">
              <a:buNone/>
              <a:defRPr sz="2105"/>
            </a:lvl3pPr>
            <a:lvl4pPr marL="2406061" indent="0">
              <a:buNone/>
              <a:defRPr sz="1754"/>
            </a:lvl4pPr>
            <a:lvl5pPr marL="3208081" indent="0">
              <a:buNone/>
              <a:defRPr sz="1754"/>
            </a:lvl5pPr>
            <a:lvl6pPr marL="4010101" indent="0">
              <a:buNone/>
              <a:defRPr sz="1754"/>
            </a:lvl6pPr>
            <a:lvl7pPr marL="4812121" indent="0">
              <a:buNone/>
              <a:defRPr sz="1754"/>
            </a:lvl7pPr>
            <a:lvl8pPr marL="5614142" indent="0">
              <a:buNone/>
              <a:defRPr sz="1754"/>
            </a:lvl8pPr>
            <a:lvl9pPr marL="6416162" indent="0">
              <a:buNone/>
              <a:defRPr sz="1754"/>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2015/10/6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1790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470343" y="1612130"/>
            <a:ext cx="18446115" cy="5852729"/>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470343" y="8060641"/>
            <a:ext cx="18446115" cy="19212366"/>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1470343" y="28065053"/>
            <a:ext cx="4812030" cy="1612128"/>
          </a:xfrm>
          <a:prstGeom prst="rect">
            <a:avLst/>
          </a:prstGeom>
        </p:spPr>
        <p:txBody>
          <a:bodyPr vert="horz" lIns="91440" tIns="45720" rIns="91440" bIns="45720" rtlCol="0" anchor="ctr"/>
          <a:lstStyle>
            <a:lvl1pPr algn="l">
              <a:defRPr sz="2105">
                <a:solidFill>
                  <a:schemeClr val="tx1">
                    <a:tint val="75000"/>
                  </a:schemeClr>
                </a:solidFill>
              </a:defRPr>
            </a:lvl1pPr>
          </a:lstStyle>
          <a:p>
            <a:fld id="{CD18CB5A-6947-405F-A94A-52FF85729738}" type="datetimeFigureOut">
              <a:rPr kumimoji="1" lang="ja-JP" altLang="en-US" smtClean="0"/>
              <a:t>2015/10/6</a:t>
            </a:fld>
            <a:endParaRPr kumimoji="1" lang="ja-JP" altLang="en-US"/>
          </a:p>
        </p:txBody>
      </p:sp>
      <p:sp>
        <p:nvSpPr>
          <p:cNvPr id="5" name="フッター プレースホルダー 4"/>
          <p:cNvSpPr>
            <a:spLocks noGrp="1"/>
          </p:cNvSpPr>
          <p:nvPr>
            <p:ph type="ftr" sz="quarter" idx="3"/>
          </p:nvPr>
        </p:nvSpPr>
        <p:spPr>
          <a:xfrm>
            <a:off x="7084378" y="28065053"/>
            <a:ext cx="7218045" cy="1612128"/>
          </a:xfrm>
          <a:prstGeom prst="rect">
            <a:avLst/>
          </a:prstGeom>
        </p:spPr>
        <p:txBody>
          <a:bodyPr vert="horz" lIns="91440" tIns="45720" rIns="91440" bIns="45720" rtlCol="0" anchor="ctr"/>
          <a:lstStyle>
            <a:lvl1pPr algn="ctr">
              <a:defRPr sz="2105">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15104428" y="28065053"/>
            <a:ext cx="4812030" cy="1612128"/>
          </a:xfrm>
          <a:prstGeom prst="rect">
            <a:avLst/>
          </a:prstGeom>
        </p:spPr>
        <p:txBody>
          <a:bodyPr vert="horz" lIns="91440" tIns="45720" rIns="91440" bIns="45720" rtlCol="0" anchor="ctr"/>
          <a:lstStyle>
            <a:lvl1pPr algn="r">
              <a:defRPr sz="2105">
                <a:solidFill>
                  <a:schemeClr val="tx1">
                    <a:tint val="75000"/>
                  </a:schemeClr>
                </a:solidFill>
              </a:defRPr>
            </a:lvl1p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00479821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1604040" rtl="0" eaLnBrk="1" latinLnBrk="0" hangingPunct="1">
        <a:lnSpc>
          <a:spcPct val="90000"/>
        </a:lnSpc>
        <a:spcBef>
          <a:spcPct val="0"/>
        </a:spcBef>
        <a:buNone/>
        <a:defRPr kumimoji="1" sz="7718" kern="1200">
          <a:solidFill>
            <a:schemeClr val="tx1"/>
          </a:solidFill>
          <a:latin typeface="+mj-lt"/>
          <a:ea typeface="+mj-ea"/>
          <a:cs typeface="+mj-cs"/>
        </a:defRPr>
      </a:lvl1pPr>
    </p:titleStyle>
    <p:bodyStyle>
      <a:lvl1pPr marL="401010" indent="-401010" algn="l" defTabSz="1604040" rtl="0" eaLnBrk="1" latinLnBrk="0" hangingPunct="1">
        <a:lnSpc>
          <a:spcPct val="90000"/>
        </a:lnSpc>
        <a:spcBef>
          <a:spcPts val="1754"/>
        </a:spcBef>
        <a:buFont typeface="Arial" panose="020B0604020202020204" pitchFamily="34" charset="0"/>
        <a:buChar char="•"/>
        <a:defRPr kumimoji="1" sz="4912" kern="1200">
          <a:solidFill>
            <a:schemeClr val="tx1"/>
          </a:solidFill>
          <a:latin typeface="+mn-lt"/>
          <a:ea typeface="+mn-ea"/>
          <a:cs typeface="+mn-cs"/>
        </a:defRPr>
      </a:lvl1pPr>
      <a:lvl2pPr marL="1203030" indent="-401010" algn="l" defTabSz="1604040" rtl="0" eaLnBrk="1" latinLnBrk="0" hangingPunct="1">
        <a:lnSpc>
          <a:spcPct val="90000"/>
        </a:lnSpc>
        <a:spcBef>
          <a:spcPts val="877"/>
        </a:spcBef>
        <a:buFont typeface="Arial" panose="020B0604020202020204" pitchFamily="34" charset="0"/>
        <a:buChar char="•"/>
        <a:defRPr kumimoji="1" sz="4210" kern="1200">
          <a:solidFill>
            <a:schemeClr val="tx1"/>
          </a:solidFill>
          <a:latin typeface="+mn-lt"/>
          <a:ea typeface="+mn-ea"/>
          <a:cs typeface="+mn-cs"/>
        </a:defRPr>
      </a:lvl2pPr>
      <a:lvl3pPr marL="2005051" indent="-401010" algn="l" defTabSz="1604040" rtl="0" eaLnBrk="1" latinLnBrk="0" hangingPunct="1">
        <a:lnSpc>
          <a:spcPct val="90000"/>
        </a:lnSpc>
        <a:spcBef>
          <a:spcPts val="877"/>
        </a:spcBef>
        <a:buFont typeface="Arial" panose="020B0604020202020204" pitchFamily="34" charset="0"/>
        <a:buChar char="•"/>
        <a:defRPr kumimoji="1" sz="3508" kern="1200">
          <a:solidFill>
            <a:schemeClr val="tx1"/>
          </a:solidFill>
          <a:latin typeface="+mn-lt"/>
          <a:ea typeface="+mn-ea"/>
          <a:cs typeface="+mn-cs"/>
        </a:defRPr>
      </a:lvl3pPr>
      <a:lvl4pPr marL="280707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4pPr>
      <a:lvl5pPr marL="360909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5pPr>
      <a:lvl6pPr marL="441111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6pPr>
      <a:lvl7pPr marL="521313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7pPr>
      <a:lvl8pPr marL="601515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8pPr>
      <a:lvl9pPr marL="681717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9pPr>
    </p:bodyStyle>
    <p:otherStyle>
      <a:defPPr>
        <a:defRPr lang="ja-JP"/>
      </a:defPPr>
      <a:lvl1pPr marL="0" algn="l" defTabSz="1604040" rtl="0" eaLnBrk="1" latinLnBrk="0" hangingPunct="1">
        <a:defRPr kumimoji="1" sz="3158" kern="1200">
          <a:solidFill>
            <a:schemeClr val="tx1"/>
          </a:solidFill>
          <a:latin typeface="+mn-lt"/>
          <a:ea typeface="+mn-ea"/>
          <a:cs typeface="+mn-cs"/>
        </a:defRPr>
      </a:lvl1pPr>
      <a:lvl2pPr marL="802020" algn="l" defTabSz="1604040" rtl="0" eaLnBrk="1" latinLnBrk="0" hangingPunct="1">
        <a:defRPr kumimoji="1" sz="3158" kern="1200">
          <a:solidFill>
            <a:schemeClr val="tx1"/>
          </a:solidFill>
          <a:latin typeface="+mn-lt"/>
          <a:ea typeface="+mn-ea"/>
          <a:cs typeface="+mn-cs"/>
        </a:defRPr>
      </a:lvl2pPr>
      <a:lvl3pPr marL="1604040" algn="l" defTabSz="1604040" rtl="0" eaLnBrk="1" latinLnBrk="0" hangingPunct="1">
        <a:defRPr kumimoji="1" sz="3158" kern="1200">
          <a:solidFill>
            <a:schemeClr val="tx1"/>
          </a:solidFill>
          <a:latin typeface="+mn-lt"/>
          <a:ea typeface="+mn-ea"/>
          <a:cs typeface="+mn-cs"/>
        </a:defRPr>
      </a:lvl3pPr>
      <a:lvl4pPr marL="2406061" algn="l" defTabSz="1604040" rtl="0" eaLnBrk="1" latinLnBrk="0" hangingPunct="1">
        <a:defRPr kumimoji="1" sz="3158" kern="1200">
          <a:solidFill>
            <a:schemeClr val="tx1"/>
          </a:solidFill>
          <a:latin typeface="+mn-lt"/>
          <a:ea typeface="+mn-ea"/>
          <a:cs typeface="+mn-cs"/>
        </a:defRPr>
      </a:lvl4pPr>
      <a:lvl5pPr marL="3208081" algn="l" defTabSz="1604040" rtl="0" eaLnBrk="1" latinLnBrk="0" hangingPunct="1">
        <a:defRPr kumimoji="1" sz="3158" kern="1200">
          <a:solidFill>
            <a:schemeClr val="tx1"/>
          </a:solidFill>
          <a:latin typeface="+mn-lt"/>
          <a:ea typeface="+mn-ea"/>
          <a:cs typeface="+mn-cs"/>
        </a:defRPr>
      </a:lvl5pPr>
      <a:lvl6pPr marL="4010101" algn="l" defTabSz="1604040" rtl="0" eaLnBrk="1" latinLnBrk="0" hangingPunct="1">
        <a:defRPr kumimoji="1" sz="3158" kern="1200">
          <a:solidFill>
            <a:schemeClr val="tx1"/>
          </a:solidFill>
          <a:latin typeface="+mn-lt"/>
          <a:ea typeface="+mn-ea"/>
          <a:cs typeface="+mn-cs"/>
        </a:defRPr>
      </a:lvl6pPr>
      <a:lvl7pPr marL="4812121" algn="l" defTabSz="1604040" rtl="0" eaLnBrk="1" latinLnBrk="0" hangingPunct="1">
        <a:defRPr kumimoji="1" sz="3158" kern="1200">
          <a:solidFill>
            <a:schemeClr val="tx1"/>
          </a:solidFill>
          <a:latin typeface="+mn-lt"/>
          <a:ea typeface="+mn-ea"/>
          <a:cs typeface="+mn-cs"/>
        </a:defRPr>
      </a:lvl7pPr>
      <a:lvl8pPr marL="5614142" algn="l" defTabSz="1604040" rtl="0" eaLnBrk="1" latinLnBrk="0" hangingPunct="1">
        <a:defRPr kumimoji="1" sz="3158" kern="1200">
          <a:solidFill>
            <a:schemeClr val="tx1"/>
          </a:solidFill>
          <a:latin typeface="+mn-lt"/>
          <a:ea typeface="+mn-ea"/>
          <a:cs typeface="+mn-cs"/>
        </a:defRPr>
      </a:lvl8pPr>
      <a:lvl9pPr marL="6416162" algn="l" defTabSz="1604040" rtl="0" eaLnBrk="1" latinLnBrk="0" hangingPunct="1">
        <a:defRPr kumimoji="1" sz="31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80232" y="2929585"/>
            <a:ext cx="20906812" cy="740092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上矢印 10"/>
          <p:cNvSpPr/>
          <p:nvPr/>
        </p:nvSpPr>
        <p:spPr>
          <a:xfrm rot="5400000">
            <a:off x="8678886" y="8290155"/>
            <a:ext cx="668211" cy="968759"/>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kumimoji="1" lang="ja-JP" altLang="en-US"/>
          </a:p>
        </p:txBody>
      </p:sp>
      <p:sp>
        <p:nvSpPr>
          <p:cNvPr id="3" name="テキスト ボックス 2"/>
          <p:cNvSpPr txBox="1"/>
          <p:nvPr/>
        </p:nvSpPr>
        <p:spPr>
          <a:xfrm>
            <a:off x="0" y="276976"/>
            <a:ext cx="21386800" cy="1313778"/>
          </a:xfrm>
          <a:prstGeom prst="rect">
            <a:avLst/>
          </a:prstGeom>
          <a:noFill/>
        </p:spPr>
        <p:txBody>
          <a:bodyPr wrap="square" lIns="295232" tIns="147616" rIns="295232" bIns="147616" rtlCol="0">
            <a:spAutoFit/>
          </a:bodyPr>
          <a:lstStyle/>
          <a:p>
            <a:pPr algn="ctr"/>
            <a:r>
              <a:rPr lang="ja-JP" altLang="en-US" sz="6600" kern="0" dirty="0" smtClean="0">
                <a:effectLst>
                  <a:glow rad="101600">
                    <a:srgbClr val="FFE880">
                      <a:tint val="20000"/>
                      <a:alpha val="60000"/>
                    </a:srgbClr>
                  </a:glow>
                </a:effectLst>
                <a:latin typeface="Bookman Old Style"/>
                <a:ea typeface="HG明朝E"/>
              </a:rPr>
              <a:t>ビッグデータ処理技術を用いた</a:t>
            </a:r>
            <a:r>
              <a:rPr lang="en-US" altLang="ja-JP" sz="6600" kern="0" dirty="0" smtClean="0">
                <a:effectLst>
                  <a:glow rad="101600">
                    <a:srgbClr val="FFE880">
                      <a:tint val="20000"/>
                      <a:alpha val="60000"/>
                    </a:srgbClr>
                  </a:glow>
                </a:effectLst>
                <a:latin typeface="Bookman Old Style"/>
                <a:ea typeface="HG明朝E"/>
              </a:rPr>
              <a:t>Wikipedia</a:t>
            </a:r>
            <a:r>
              <a:rPr lang="ja-JP" altLang="en-US" sz="6600" kern="0" dirty="0" smtClean="0">
                <a:effectLst>
                  <a:glow rad="101600">
                    <a:srgbClr val="FFE880">
                      <a:tint val="20000"/>
                      <a:alpha val="60000"/>
                    </a:srgbClr>
                  </a:glow>
                </a:effectLst>
                <a:latin typeface="Bookman Old Style"/>
                <a:ea typeface="HG明朝E"/>
              </a:rPr>
              <a:t>マイニング</a:t>
            </a:r>
            <a:endParaRPr lang="ja-JP" altLang="en-US" sz="6600" dirty="0">
              <a:effectLst>
                <a:glow rad="101600">
                  <a:srgbClr val="FFE880">
                    <a:tint val="20000"/>
                    <a:alpha val="60000"/>
                  </a:srgbClr>
                </a:glow>
              </a:effectLst>
            </a:endParaRPr>
          </a:p>
        </p:txBody>
      </p:sp>
      <p:sp>
        <p:nvSpPr>
          <p:cNvPr id="13" name="テキスト ボックス 12"/>
          <p:cNvSpPr txBox="1"/>
          <p:nvPr/>
        </p:nvSpPr>
        <p:spPr>
          <a:xfrm>
            <a:off x="0" y="1603907"/>
            <a:ext cx="21386800" cy="1129112"/>
          </a:xfrm>
          <a:prstGeom prst="rect">
            <a:avLst/>
          </a:prstGeom>
          <a:noFill/>
        </p:spPr>
        <p:txBody>
          <a:bodyPr wrap="square" lIns="295232" tIns="147616" rIns="295232" bIns="147616" rtlCol="0">
            <a:spAutoFit/>
          </a:bodyPr>
          <a:lstStyle/>
          <a:p>
            <a:pPr algn="ctr"/>
            <a:r>
              <a:rPr lang="en-US" altLang="ja-JP" sz="5400" b="1" dirty="0" smtClean="0">
                <a:latin typeface="+mn-ea"/>
              </a:rPr>
              <a:t>PM</a:t>
            </a:r>
            <a:r>
              <a:rPr lang="ja-JP" altLang="en-US" sz="5400" b="1" dirty="0" smtClean="0">
                <a:latin typeface="+mn-ea"/>
              </a:rPr>
              <a:t>コース</a:t>
            </a:r>
            <a:r>
              <a:rPr lang="ja-JP" altLang="en-US" sz="5400" b="1" dirty="0">
                <a:latin typeface="+mn-ea"/>
              </a:rPr>
              <a:t>　矢吹研究室　</a:t>
            </a:r>
            <a:r>
              <a:rPr lang="en-US" altLang="ja-JP" sz="5400" b="1" dirty="0">
                <a:latin typeface="+mn-ea"/>
              </a:rPr>
              <a:t>1242005</a:t>
            </a:r>
            <a:r>
              <a:rPr lang="ja-JP" altLang="en-US" sz="5400" b="1" dirty="0">
                <a:latin typeface="+mn-ea"/>
              </a:rPr>
              <a:t>　石井康之</a:t>
            </a:r>
          </a:p>
        </p:txBody>
      </p:sp>
      <p:sp>
        <p:nvSpPr>
          <p:cNvPr id="12" name="角丸四角形 11"/>
          <p:cNvSpPr/>
          <p:nvPr/>
        </p:nvSpPr>
        <p:spPr>
          <a:xfrm>
            <a:off x="505338" y="7633431"/>
            <a:ext cx="7506057" cy="2282208"/>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kumimoji="1" lang="en-US" altLang="ja-JP" sz="3600" dirty="0" smtClean="0">
                <a:solidFill>
                  <a:schemeClr val="tx1"/>
                </a:solidFill>
                <a:latin typeface="+mn-ea"/>
              </a:rPr>
              <a:t>Wikipedia</a:t>
            </a:r>
            <a:r>
              <a:rPr kumimoji="1" lang="ja-JP" altLang="en-US" sz="3600" dirty="0" smtClean="0">
                <a:solidFill>
                  <a:schemeClr val="tx1"/>
                </a:solidFill>
                <a:latin typeface="+mn-ea"/>
              </a:rPr>
              <a:t>の履歴データは</a:t>
            </a:r>
            <a:endParaRPr kumimoji="1" lang="en-US" altLang="ja-JP" sz="3600" dirty="0" smtClean="0">
              <a:solidFill>
                <a:schemeClr val="tx1"/>
              </a:solidFill>
              <a:latin typeface="+mn-ea"/>
            </a:endParaRPr>
          </a:p>
          <a:p>
            <a:r>
              <a:rPr kumimoji="1" lang="ja-JP" altLang="en-US" sz="3600" dirty="0" smtClean="0">
                <a:solidFill>
                  <a:schemeClr val="tx1"/>
                </a:solidFill>
                <a:latin typeface="+mn-ea"/>
              </a:rPr>
              <a:t>個人で扱うのは困難なほど</a:t>
            </a:r>
            <a:r>
              <a:rPr kumimoji="1" lang="ja-JP" altLang="en-US" sz="3600" dirty="0" smtClean="0">
                <a:solidFill>
                  <a:schemeClr val="tx1"/>
                </a:solidFill>
                <a:latin typeface="+mn-ea"/>
              </a:rPr>
              <a:t>膨大．</a:t>
            </a:r>
            <a:endParaRPr kumimoji="1" lang="en-US" altLang="ja-JP" sz="3600" dirty="0" smtClean="0">
              <a:solidFill>
                <a:schemeClr val="tx1"/>
              </a:solidFill>
              <a:latin typeface="+mn-ea"/>
            </a:endParaRPr>
          </a:p>
          <a:p>
            <a:r>
              <a:rPr kumimoji="1" lang="ja-JP" altLang="en-US" sz="3600" dirty="0" smtClean="0">
                <a:solidFill>
                  <a:schemeClr val="tx1"/>
                </a:solidFill>
                <a:latin typeface="+mn-ea"/>
              </a:rPr>
              <a:t>（いわゆるビッグデータ）．</a:t>
            </a:r>
            <a:endParaRPr kumimoji="1" lang="ja-JP" altLang="en-US" sz="3600" dirty="0">
              <a:solidFill>
                <a:schemeClr val="tx1"/>
              </a:solidFill>
              <a:latin typeface="+mn-ea"/>
            </a:endParaRPr>
          </a:p>
        </p:txBody>
      </p:sp>
      <p:pic>
        <p:nvPicPr>
          <p:cNvPr id="15" name="図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34477" y="3203627"/>
            <a:ext cx="6159423" cy="5675601"/>
          </a:xfrm>
          <a:prstGeom prst="rect">
            <a:avLst/>
          </a:prstGeom>
        </p:spPr>
      </p:pic>
      <p:sp>
        <p:nvSpPr>
          <p:cNvPr id="22" name="角丸四角形 21"/>
          <p:cNvSpPr/>
          <p:nvPr/>
        </p:nvSpPr>
        <p:spPr>
          <a:xfrm>
            <a:off x="10014589" y="7741708"/>
            <a:ext cx="4031565" cy="1995660"/>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lang="ja-JP" altLang="en-US" sz="3600" dirty="0" smtClean="0">
                <a:solidFill>
                  <a:schemeClr val="tx1"/>
                </a:solidFill>
                <a:latin typeface="+mn-ea"/>
              </a:rPr>
              <a:t>ビッグデータの</a:t>
            </a:r>
            <a:endParaRPr lang="en-US" altLang="ja-JP" sz="3600" dirty="0" smtClean="0">
              <a:solidFill>
                <a:schemeClr val="tx1"/>
              </a:solidFill>
              <a:latin typeface="+mn-ea"/>
            </a:endParaRPr>
          </a:p>
          <a:p>
            <a:r>
              <a:rPr lang="ja-JP" altLang="en-US" sz="3600" dirty="0" smtClean="0">
                <a:solidFill>
                  <a:schemeClr val="tx1"/>
                </a:solidFill>
                <a:latin typeface="+mn-ea"/>
              </a:rPr>
              <a:t>処理技術が必要．</a:t>
            </a:r>
            <a:endParaRPr kumimoji="1" lang="ja-JP" altLang="en-US" sz="3600" dirty="0">
              <a:solidFill>
                <a:schemeClr val="tx1"/>
              </a:solidFill>
              <a:latin typeface="+mn-ea"/>
            </a:endParaRPr>
          </a:p>
        </p:txBody>
      </p:sp>
      <p:sp>
        <p:nvSpPr>
          <p:cNvPr id="28" name="正方形/長方形 27"/>
          <p:cNvSpPr/>
          <p:nvPr/>
        </p:nvSpPr>
        <p:spPr>
          <a:xfrm>
            <a:off x="493247" y="11756421"/>
            <a:ext cx="19273162" cy="138225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r>
              <a:rPr lang="ja-JP" altLang="en-US" sz="3600" dirty="0" smtClean="0">
                <a:solidFill>
                  <a:schemeClr val="tx1"/>
                </a:solidFill>
                <a:latin typeface="+mn-ea"/>
              </a:rPr>
              <a:t>ビッグデータ解析技術を用いて，</a:t>
            </a:r>
            <a:r>
              <a:rPr lang="en-US" altLang="ja-JP" sz="3600" dirty="0" smtClean="0">
                <a:solidFill>
                  <a:schemeClr val="tx1"/>
                </a:solidFill>
                <a:latin typeface="+mn-ea"/>
              </a:rPr>
              <a:t>Wikipedia</a:t>
            </a:r>
            <a:r>
              <a:rPr lang="ja-JP" altLang="en-US" sz="3600" dirty="0" smtClean="0">
                <a:solidFill>
                  <a:schemeClr val="tx1"/>
                </a:solidFill>
                <a:latin typeface="+mn-ea"/>
              </a:rPr>
              <a:t>のデータマイニングを行う．調査結果からオープンなプロジェクトでの品質管理のあり方について調査する．</a:t>
            </a:r>
            <a:endParaRPr lang="en-US" altLang="ja-JP" sz="3600" dirty="0" smtClean="0">
              <a:solidFill>
                <a:schemeClr val="tx1"/>
              </a:solidFill>
              <a:latin typeface="+mn-ea"/>
            </a:endParaRPr>
          </a:p>
        </p:txBody>
      </p:sp>
      <p:sp>
        <p:nvSpPr>
          <p:cNvPr id="29" name="ホームベース 28"/>
          <p:cNvSpPr/>
          <p:nvPr/>
        </p:nvSpPr>
        <p:spPr>
          <a:xfrm>
            <a:off x="457705" y="10784627"/>
            <a:ext cx="2158099" cy="755597"/>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4400" dirty="0" smtClean="0">
                <a:solidFill>
                  <a:schemeClr val="tx1"/>
                </a:solidFill>
              </a:rPr>
              <a:t>目的</a:t>
            </a:r>
            <a:endParaRPr lang="ja-JP" altLang="en-US" sz="4400" dirty="0">
              <a:solidFill>
                <a:schemeClr val="tx1"/>
              </a:solidFill>
            </a:endParaRPr>
          </a:p>
        </p:txBody>
      </p:sp>
      <p:sp>
        <p:nvSpPr>
          <p:cNvPr id="30" name="ホームベース 29"/>
          <p:cNvSpPr/>
          <p:nvPr/>
        </p:nvSpPr>
        <p:spPr>
          <a:xfrm>
            <a:off x="493246" y="3109271"/>
            <a:ext cx="4583529" cy="846362"/>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4400" dirty="0" smtClean="0">
                <a:solidFill>
                  <a:schemeClr val="tx1"/>
                </a:solidFill>
              </a:rPr>
              <a:t>研究</a:t>
            </a:r>
            <a:r>
              <a:rPr lang="ja-JP" altLang="en-US" sz="4400" dirty="0">
                <a:solidFill>
                  <a:schemeClr val="tx1"/>
                </a:solidFill>
              </a:rPr>
              <a:t>背景</a:t>
            </a:r>
          </a:p>
        </p:txBody>
      </p:sp>
      <p:sp>
        <p:nvSpPr>
          <p:cNvPr id="32" name="ホームベース 31"/>
          <p:cNvSpPr/>
          <p:nvPr/>
        </p:nvSpPr>
        <p:spPr>
          <a:xfrm>
            <a:off x="457705" y="14300351"/>
            <a:ext cx="3698113" cy="687221"/>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4400" dirty="0" smtClean="0">
                <a:solidFill>
                  <a:schemeClr val="tx1"/>
                </a:solidFill>
              </a:rPr>
              <a:t>研究</a:t>
            </a:r>
            <a:r>
              <a:rPr lang="ja-JP" altLang="en-US" sz="4400" dirty="0">
                <a:solidFill>
                  <a:schemeClr val="tx1"/>
                </a:solidFill>
              </a:rPr>
              <a:t>方法</a:t>
            </a:r>
          </a:p>
        </p:txBody>
      </p:sp>
      <p:sp>
        <p:nvSpPr>
          <p:cNvPr id="43" name="ホームベース 42"/>
          <p:cNvSpPr/>
          <p:nvPr/>
        </p:nvSpPr>
        <p:spPr>
          <a:xfrm>
            <a:off x="12879637" y="14427201"/>
            <a:ext cx="4979111" cy="759310"/>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4400" dirty="0">
                <a:solidFill>
                  <a:schemeClr val="tx1"/>
                </a:solidFill>
              </a:rPr>
              <a:t>現在</a:t>
            </a:r>
            <a:r>
              <a:rPr lang="ja-JP" altLang="en-US" sz="4400" dirty="0" smtClean="0">
                <a:solidFill>
                  <a:schemeClr val="tx1"/>
                </a:solidFill>
              </a:rPr>
              <a:t>の進捗状況</a:t>
            </a:r>
            <a:endParaRPr lang="ja-JP" altLang="en-US" sz="4400" dirty="0">
              <a:solidFill>
                <a:schemeClr val="tx1"/>
              </a:solidFill>
            </a:endParaRPr>
          </a:p>
        </p:txBody>
      </p:sp>
      <p:sp>
        <p:nvSpPr>
          <p:cNvPr id="45" name="ホームベース 44"/>
          <p:cNvSpPr/>
          <p:nvPr/>
        </p:nvSpPr>
        <p:spPr>
          <a:xfrm>
            <a:off x="426554" y="25942350"/>
            <a:ext cx="3729264" cy="762712"/>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r>
              <a:rPr lang="ja-JP" altLang="en-US" sz="4400" dirty="0" smtClean="0">
                <a:solidFill>
                  <a:schemeClr val="tx1"/>
                </a:solidFill>
              </a:rPr>
              <a:t>今後の計画</a:t>
            </a:r>
            <a:endParaRPr lang="ja-JP" altLang="en-US" sz="4400" dirty="0">
              <a:solidFill>
                <a:schemeClr val="tx1"/>
              </a:solidFill>
            </a:endParaRPr>
          </a:p>
        </p:txBody>
      </p:sp>
      <p:sp>
        <p:nvSpPr>
          <p:cNvPr id="46" name="正方形/長方形 45"/>
          <p:cNvSpPr/>
          <p:nvPr/>
        </p:nvSpPr>
        <p:spPr>
          <a:xfrm>
            <a:off x="461153" y="26968542"/>
            <a:ext cx="20367346" cy="2667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r>
              <a:rPr lang="ja-JP" altLang="en-US" sz="3600" dirty="0" smtClean="0">
                <a:solidFill>
                  <a:schemeClr val="tx1"/>
                </a:solidFill>
                <a:latin typeface="+mn-ea"/>
              </a:rPr>
              <a:t>１．パソコンの</a:t>
            </a:r>
            <a:r>
              <a:rPr lang="ja-JP" altLang="en-US" sz="3600" dirty="0">
                <a:solidFill>
                  <a:schemeClr val="tx1"/>
                </a:solidFill>
                <a:latin typeface="+mn-ea"/>
              </a:rPr>
              <a:t>環境</a:t>
            </a:r>
            <a:r>
              <a:rPr lang="ja-JP" altLang="en-US" sz="3600" dirty="0" smtClean="0">
                <a:solidFill>
                  <a:schemeClr val="tx1"/>
                </a:solidFill>
                <a:latin typeface="+mn-ea"/>
              </a:rPr>
              <a:t>を</a:t>
            </a:r>
            <a:r>
              <a:rPr lang="ja-JP" altLang="en-US" sz="3600" dirty="0">
                <a:solidFill>
                  <a:schemeClr val="tx1"/>
                </a:solidFill>
                <a:latin typeface="+mn-ea"/>
              </a:rPr>
              <a:t>ローカル</a:t>
            </a:r>
            <a:r>
              <a:rPr lang="ja-JP" altLang="en-US" sz="3600" dirty="0" smtClean="0">
                <a:solidFill>
                  <a:schemeClr val="tx1"/>
                </a:solidFill>
                <a:latin typeface="+mn-ea"/>
              </a:rPr>
              <a:t>で解析できるように</a:t>
            </a:r>
            <a:r>
              <a:rPr lang="ja-JP" altLang="en-US" sz="3600" dirty="0" smtClean="0">
                <a:solidFill>
                  <a:schemeClr val="tx1"/>
                </a:solidFill>
                <a:latin typeface="+mn-ea"/>
              </a:rPr>
              <a:t>整える．</a:t>
            </a:r>
            <a:endParaRPr lang="en-US" altLang="ja-JP" sz="3600" dirty="0" smtClean="0">
              <a:solidFill>
                <a:schemeClr val="tx1"/>
              </a:solidFill>
              <a:latin typeface="+mn-ea"/>
            </a:endParaRPr>
          </a:p>
          <a:p>
            <a:r>
              <a:rPr lang="ja-JP" altLang="en-US" sz="3600" dirty="0" smtClean="0">
                <a:solidFill>
                  <a:schemeClr val="tx1"/>
                </a:solidFill>
                <a:latin typeface="+mn-ea"/>
              </a:rPr>
              <a:t>２．日本語版の全履歴データを</a:t>
            </a:r>
            <a:r>
              <a:rPr lang="en-US" altLang="ja-JP" sz="3600" dirty="0" smtClean="0">
                <a:solidFill>
                  <a:schemeClr val="tx1"/>
                </a:solidFill>
                <a:latin typeface="+mn-ea"/>
              </a:rPr>
              <a:t>Wikimedia</a:t>
            </a:r>
            <a:r>
              <a:rPr lang="ja-JP" altLang="en-US" sz="3600" dirty="0" smtClean="0">
                <a:solidFill>
                  <a:schemeClr val="tx1"/>
                </a:solidFill>
                <a:latin typeface="+mn-ea"/>
              </a:rPr>
              <a:t>というサイトからダウンロードする．</a:t>
            </a:r>
            <a:endParaRPr lang="en-US" altLang="ja-JP" sz="3600" dirty="0" smtClean="0">
              <a:solidFill>
                <a:schemeClr val="tx1"/>
              </a:solidFill>
              <a:latin typeface="+mn-ea"/>
            </a:endParaRPr>
          </a:p>
          <a:p>
            <a:r>
              <a:rPr lang="ja-JP" altLang="en-US" sz="3600" dirty="0" smtClean="0">
                <a:solidFill>
                  <a:schemeClr val="tx1"/>
                </a:solidFill>
                <a:latin typeface="+mn-ea"/>
              </a:rPr>
              <a:t>３．</a:t>
            </a:r>
            <a:r>
              <a:rPr lang="en-US" altLang="ja-JP" sz="3600" dirty="0" smtClean="0">
                <a:solidFill>
                  <a:schemeClr val="tx1"/>
                </a:solidFill>
                <a:latin typeface="+mn-ea"/>
              </a:rPr>
              <a:t>Wikipedia</a:t>
            </a:r>
            <a:r>
              <a:rPr lang="ja-JP" altLang="en-US" sz="3600" dirty="0" smtClean="0">
                <a:solidFill>
                  <a:schemeClr val="tx1"/>
                </a:solidFill>
                <a:latin typeface="+mn-ea"/>
              </a:rPr>
              <a:t>の全履歴データを解析し，オープンなプロジェクトをする際の品質管理のあり方について調</a:t>
            </a:r>
            <a:endParaRPr lang="en-US" altLang="ja-JP" sz="3600" dirty="0" smtClean="0">
              <a:solidFill>
                <a:schemeClr val="tx1"/>
              </a:solidFill>
              <a:latin typeface="+mn-ea"/>
            </a:endParaRPr>
          </a:p>
          <a:p>
            <a:r>
              <a:rPr lang="ja-JP" altLang="en-US" sz="3600" dirty="0">
                <a:solidFill>
                  <a:schemeClr val="tx1"/>
                </a:solidFill>
                <a:latin typeface="+mn-ea"/>
              </a:rPr>
              <a:t>　</a:t>
            </a:r>
            <a:r>
              <a:rPr lang="ja-JP" altLang="en-US" sz="3600" dirty="0" smtClean="0">
                <a:solidFill>
                  <a:schemeClr val="tx1"/>
                </a:solidFill>
                <a:latin typeface="+mn-ea"/>
              </a:rPr>
              <a:t>　</a:t>
            </a:r>
            <a:r>
              <a:rPr lang="ja-JP" altLang="en-US" sz="3600" dirty="0" err="1" smtClean="0">
                <a:solidFill>
                  <a:schemeClr val="tx1"/>
                </a:solidFill>
                <a:latin typeface="+mn-ea"/>
              </a:rPr>
              <a:t>査し</a:t>
            </a:r>
            <a:r>
              <a:rPr lang="ja-JP" altLang="en-US" sz="3600" dirty="0" smtClean="0">
                <a:solidFill>
                  <a:schemeClr val="tx1"/>
                </a:solidFill>
                <a:latin typeface="+mn-ea"/>
              </a:rPr>
              <a:t>提案する．</a:t>
            </a:r>
            <a:endParaRPr lang="en-US" altLang="ja-JP" sz="3600" dirty="0" smtClean="0">
              <a:solidFill>
                <a:schemeClr val="tx1"/>
              </a:solidFill>
              <a:latin typeface="+mn-ea"/>
            </a:endParaRPr>
          </a:p>
        </p:txBody>
      </p:sp>
      <p:sp>
        <p:nvSpPr>
          <p:cNvPr id="25" name="角丸四角形 24"/>
          <p:cNvSpPr/>
          <p:nvPr/>
        </p:nvSpPr>
        <p:spPr>
          <a:xfrm>
            <a:off x="604234" y="4157666"/>
            <a:ext cx="12249406" cy="3038863"/>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kumimoji="1" lang="en-US" altLang="ja-JP" sz="3600" dirty="0" smtClean="0">
                <a:solidFill>
                  <a:schemeClr val="tx1"/>
                </a:solidFill>
                <a:latin typeface="+mn-ea"/>
              </a:rPr>
              <a:t>Wikipedia</a:t>
            </a:r>
            <a:r>
              <a:rPr kumimoji="1" lang="ja-JP" altLang="en-US" sz="3600" dirty="0" smtClean="0">
                <a:solidFill>
                  <a:schemeClr val="tx1"/>
                </a:solidFill>
                <a:latin typeface="+mn-ea"/>
              </a:rPr>
              <a:t>はオープンなプロジェクトにおける最も有名な成功事例の</a:t>
            </a:r>
            <a:r>
              <a:rPr kumimoji="1" lang="en-US" altLang="ja-JP" sz="3600" dirty="0" smtClean="0">
                <a:solidFill>
                  <a:schemeClr val="tx1"/>
                </a:solidFill>
                <a:latin typeface="+mn-ea"/>
              </a:rPr>
              <a:t>1</a:t>
            </a:r>
            <a:r>
              <a:rPr kumimoji="1" lang="ja-JP" altLang="en-US" sz="3600" dirty="0" smtClean="0">
                <a:solidFill>
                  <a:schemeClr val="tx1"/>
                </a:solidFill>
                <a:latin typeface="+mn-ea"/>
              </a:rPr>
              <a:t>つ．</a:t>
            </a:r>
            <a:endParaRPr kumimoji="1" lang="en-US" altLang="ja-JP" sz="3600" dirty="0" smtClean="0">
              <a:solidFill>
                <a:schemeClr val="tx1"/>
              </a:solidFill>
              <a:latin typeface="+mn-ea"/>
            </a:endParaRPr>
          </a:p>
          <a:p>
            <a:r>
              <a:rPr kumimoji="1" lang="ja-JP" altLang="en-US" sz="3600" dirty="0" smtClean="0">
                <a:solidFill>
                  <a:schemeClr val="tx1"/>
                </a:solidFill>
                <a:latin typeface="+mn-ea"/>
              </a:rPr>
              <a:t>これを調査することによりオープンなプロジェクトでのマネジメントについての知見が得られることが期待できる．</a:t>
            </a:r>
            <a:endParaRPr kumimoji="1" lang="ja-JP" altLang="en-US" sz="3600" dirty="0">
              <a:solidFill>
                <a:schemeClr val="tx1"/>
              </a:solidFill>
              <a:latin typeface="+mn-ea"/>
            </a:endParaRPr>
          </a:p>
        </p:txBody>
      </p:sp>
      <p:sp>
        <p:nvSpPr>
          <p:cNvPr id="4" name="正方形/長方形 3"/>
          <p:cNvSpPr/>
          <p:nvPr/>
        </p:nvSpPr>
        <p:spPr>
          <a:xfrm>
            <a:off x="180232" y="10594746"/>
            <a:ext cx="20906812" cy="29213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2587843" y="13997200"/>
            <a:ext cx="8527382" cy="1137621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180232" y="25720723"/>
            <a:ext cx="20881529" cy="432491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180232" y="13997201"/>
            <a:ext cx="12282123" cy="1137621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角丸四角形 50"/>
          <p:cNvSpPr/>
          <p:nvPr/>
        </p:nvSpPr>
        <p:spPr>
          <a:xfrm>
            <a:off x="459525" y="17950023"/>
            <a:ext cx="5552662" cy="3019671"/>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kumimoji="1" lang="ja-JP" altLang="en-US" sz="3600" dirty="0" smtClean="0">
                <a:solidFill>
                  <a:schemeClr val="tx1"/>
                </a:solidFill>
                <a:latin typeface="+mn-ea"/>
              </a:rPr>
              <a:t>どのような品質管理が行われているか分析結果から調査</a:t>
            </a:r>
            <a:r>
              <a:rPr kumimoji="1" lang="ja-JP" altLang="en-US" sz="3600" dirty="0" smtClean="0">
                <a:solidFill>
                  <a:schemeClr val="tx1"/>
                </a:solidFill>
                <a:latin typeface="+mn-ea"/>
              </a:rPr>
              <a:t>する．</a:t>
            </a:r>
            <a:endParaRPr kumimoji="1" lang="en-US" altLang="ja-JP" sz="3600" dirty="0" smtClean="0">
              <a:solidFill>
                <a:schemeClr val="tx1"/>
              </a:solidFill>
              <a:latin typeface="+mn-ea"/>
            </a:endParaRPr>
          </a:p>
        </p:txBody>
      </p:sp>
      <p:sp>
        <p:nvSpPr>
          <p:cNvPr id="38" name="角丸四角形 37"/>
          <p:cNvSpPr/>
          <p:nvPr/>
        </p:nvSpPr>
        <p:spPr>
          <a:xfrm>
            <a:off x="15770426" y="8944159"/>
            <a:ext cx="4699315" cy="13115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lang="ja-JP" altLang="en-US" sz="3600" dirty="0" smtClean="0">
                <a:solidFill>
                  <a:schemeClr val="tx1"/>
                </a:solidFill>
                <a:latin typeface="+mn-ea"/>
              </a:rPr>
              <a:t>↑</a:t>
            </a:r>
            <a:r>
              <a:rPr lang="en-US" altLang="ja-JP" sz="3600" dirty="0" smtClean="0">
                <a:solidFill>
                  <a:schemeClr val="tx1"/>
                </a:solidFill>
                <a:latin typeface="+mn-ea"/>
              </a:rPr>
              <a:t>Wikipedia</a:t>
            </a:r>
          </a:p>
          <a:p>
            <a:r>
              <a:rPr lang="ja-JP" altLang="en-US" sz="3600" dirty="0">
                <a:solidFill>
                  <a:schemeClr val="tx1"/>
                </a:solidFill>
                <a:latin typeface="+mn-ea"/>
              </a:rPr>
              <a:t>　</a:t>
            </a:r>
            <a:r>
              <a:rPr lang="ja-JP" altLang="en-US" sz="3600" dirty="0" smtClean="0">
                <a:solidFill>
                  <a:schemeClr val="tx1"/>
                </a:solidFill>
                <a:latin typeface="+mn-ea"/>
              </a:rPr>
              <a:t>のウェブページ</a:t>
            </a:r>
            <a:endParaRPr kumimoji="1" lang="ja-JP" altLang="en-US" sz="3600" dirty="0">
              <a:solidFill>
                <a:schemeClr val="tx1"/>
              </a:solidFill>
              <a:latin typeface="+mn-ea"/>
            </a:endParaRPr>
          </a:p>
        </p:txBody>
      </p:sp>
      <p:sp>
        <p:nvSpPr>
          <p:cNvPr id="54" name="角丸四角形 53"/>
          <p:cNvSpPr/>
          <p:nvPr/>
        </p:nvSpPr>
        <p:spPr>
          <a:xfrm>
            <a:off x="426554" y="15308481"/>
            <a:ext cx="11385310" cy="2197416"/>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kumimoji="1" lang="en-US" altLang="ja-JP" sz="3600" dirty="0" smtClean="0">
                <a:solidFill>
                  <a:schemeClr val="tx1"/>
                </a:solidFill>
                <a:latin typeface="+mn-ea"/>
              </a:rPr>
              <a:t>Wikipedia</a:t>
            </a:r>
            <a:r>
              <a:rPr kumimoji="1" lang="ja-JP" altLang="en-US" sz="3600" dirty="0" smtClean="0">
                <a:solidFill>
                  <a:schemeClr val="tx1"/>
                </a:solidFill>
                <a:latin typeface="+mn-ea"/>
              </a:rPr>
              <a:t>の全変種履歴データが入っているファイルをダウンロードし，ローカルでデータマイニングする．</a:t>
            </a:r>
            <a:endParaRPr kumimoji="1" lang="en-US" altLang="ja-JP" sz="3600" dirty="0" smtClean="0">
              <a:solidFill>
                <a:schemeClr val="tx1"/>
              </a:solidFill>
              <a:latin typeface="+mn-ea"/>
            </a:endParaRPr>
          </a:p>
        </p:txBody>
      </p:sp>
      <p:sp>
        <p:nvSpPr>
          <p:cNvPr id="55" name="角丸四角形 54"/>
          <p:cNvSpPr/>
          <p:nvPr/>
        </p:nvSpPr>
        <p:spPr>
          <a:xfrm>
            <a:off x="426554" y="21290603"/>
            <a:ext cx="5552662" cy="2994300"/>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kumimoji="1" lang="ja-JP" altLang="en-US" sz="3600" dirty="0" smtClean="0">
                <a:solidFill>
                  <a:schemeClr val="tx1"/>
                </a:solidFill>
                <a:latin typeface="+mn-ea"/>
              </a:rPr>
              <a:t>オープンなプロジェクトにおける品質管理マネジメントのあり方を提案する．</a:t>
            </a:r>
            <a:endParaRPr kumimoji="1" lang="en-US" altLang="ja-JP" sz="3600" dirty="0" smtClean="0">
              <a:solidFill>
                <a:schemeClr val="tx1"/>
              </a:solidFill>
              <a:latin typeface="+mn-ea"/>
            </a:endParaRPr>
          </a:p>
        </p:txBody>
      </p:sp>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3489" y="17864548"/>
            <a:ext cx="5880083" cy="5889916"/>
          </a:xfrm>
          <a:prstGeom prst="rect">
            <a:avLst/>
          </a:prstGeom>
          <a:ln>
            <a:solidFill>
              <a:schemeClr val="tx1"/>
            </a:solidFill>
          </a:ln>
        </p:spPr>
      </p:pic>
      <p:sp>
        <p:nvSpPr>
          <p:cNvPr id="9" name="テキスト ボックス 8"/>
          <p:cNvSpPr txBox="1"/>
          <p:nvPr/>
        </p:nvSpPr>
        <p:spPr>
          <a:xfrm>
            <a:off x="7121278" y="24022949"/>
            <a:ext cx="4324503" cy="1200329"/>
          </a:xfrm>
          <a:prstGeom prst="rect">
            <a:avLst/>
          </a:prstGeom>
          <a:noFill/>
        </p:spPr>
        <p:txBody>
          <a:bodyPr wrap="square" rtlCol="0">
            <a:spAutoFit/>
          </a:bodyPr>
          <a:lstStyle/>
          <a:p>
            <a:pPr algn="ctr"/>
            <a:r>
              <a:rPr lang="ja-JP" altLang="en-US" sz="3600" dirty="0"/>
              <a:t>日本</a:t>
            </a:r>
            <a:r>
              <a:rPr lang="ja-JP" altLang="en-US" sz="3600" dirty="0" smtClean="0"/>
              <a:t>の</a:t>
            </a:r>
            <a:r>
              <a:rPr lang="en-US" altLang="ja-JP" sz="3600" dirty="0" smtClean="0"/>
              <a:t>Wikipedia</a:t>
            </a:r>
            <a:r>
              <a:rPr lang="ja-JP" altLang="en-US" sz="3600" dirty="0" smtClean="0"/>
              <a:t>情報</a:t>
            </a:r>
            <a:endParaRPr lang="en-US" altLang="ja-JP" sz="3600" dirty="0" smtClean="0"/>
          </a:p>
          <a:p>
            <a:pPr algn="ctr"/>
            <a:r>
              <a:rPr kumimoji="1" lang="ja-JP" altLang="en-US" sz="3600" dirty="0" smtClean="0"/>
              <a:t>ダウンロード</a:t>
            </a:r>
            <a:r>
              <a:rPr kumimoji="1" lang="ja-JP" altLang="en-US" sz="3600" dirty="0"/>
              <a:t>ページ</a:t>
            </a:r>
          </a:p>
        </p:txBody>
      </p:sp>
      <p:pic>
        <p:nvPicPr>
          <p:cNvPr id="17" name="図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37256" y="17993971"/>
            <a:ext cx="6067342" cy="5631071"/>
          </a:xfrm>
          <a:prstGeom prst="rect">
            <a:avLst/>
          </a:prstGeom>
          <a:solidFill>
            <a:schemeClr val="tx1"/>
          </a:solidFill>
          <a:ln>
            <a:solidFill>
              <a:schemeClr val="tx1"/>
            </a:solidFill>
          </a:ln>
        </p:spPr>
      </p:pic>
      <p:sp>
        <p:nvSpPr>
          <p:cNvPr id="56" name="角丸四角形 55"/>
          <p:cNvSpPr/>
          <p:nvPr/>
        </p:nvSpPr>
        <p:spPr>
          <a:xfrm>
            <a:off x="12879637" y="15471416"/>
            <a:ext cx="8011092" cy="2282008"/>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r>
              <a:rPr lang="en-US" altLang="ja-JP" sz="3600" dirty="0">
                <a:solidFill>
                  <a:schemeClr val="tx1"/>
                </a:solidFill>
              </a:rPr>
              <a:t>Wikipedia</a:t>
            </a:r>
            <a:r>
              <a:rPr lang="ja-JP" altLang="en-US" sz="3600" dirty="0">
                <a:solidFill>
                  <a:schemeClr val="tx1"/>
                </a:solidFill>
              </a:rPr>
              <a:t>のデータを扱えるサンプルプログラムを用いて，編集回数が多い記事一覧を生成することが</a:t>
            </a:r>
            <a:r>
              <a:rPr lang="ja-JP" altLang="en-US" sz="3600" dirty="0" smtClean="0">
                <a:solidFill>
                  <a:schemeClr val="tx1"/>
                </a:solidFill>
              </a:rPr>
              <a:t>できた</a:t>
            </a:r>
            <a:r>
              <a:rPr lang="ja-JP" altLang="en-US" sz="3600" dirty="0" err="1" smtClean="0">
                <a:solidFill>
                  <a:schemeClr val="tx1"/>
                </a:solidFill>
              </a:rPr>
              <a:t>．</a:t>
            </a:r>
            <a:r>
              <a:rPr lang="ja-JP" altLang="en-US" sz="3600" dirty="0" err="1" smtClean="0"/>
              <a:t>．</a:t>
            </a:r>
            <a:endParaRPr lang="ja-JP" altLang="en-US" sz="3600" dirty="0"/>
          </a:p>
        </p:txBody>
      </p:sp>
      <p:sp>
        <p:nvSpPr>
          <p:cNvPr id="18" name="テキスト ボックス 17"/>
          <p:cNvSpPr txBox="1"/>
          <p:nvPr/>
        </p:nvSpPr>
        <p:spPr>
          <a:xfrm>
            <a:off x="13190902" y="23746574"/>
            <a:ext cx="7560049" cy="1200329"/>
          </a:xfrm>
          <a:prstGeom prst="rect">
            <a:avLst/>
          </a:prstGeom>
          <a:noFill/>
        </p:spPr>
        <p:txBody>
          <a:bodyPr wrap="square" rtlCol="0">
            <a:spAutoFit/>
          </a:bodyPr>
          <a:lstStyle/>
          <a:p>
            <a:pPr algn="ctr"/>
            <a:r>
              <a:rPr kumimoji="1" lang="ja-JP" altLang="en-US" sz="3600" dirty="0" smtClean="0"/>
              <a:t>日本</a:t>
            </a:r>
            <a:r>
              <a:rPr lang="ja-JP" altLang="en-US" sz="3600" dirty="0" smtClean="0"/>
              <a:t>版</a:t>
            </a:r>
            <a:r>
              <a:rPr lang="en-US" altLang="ja-JP" sz="3600" dirty="0" smtClean="0"/>
              <a:t>Wikipedia</a:t>
            </a:r>
            <a:r>
              <a:rPr kumimoji="1" lang="ja-JP" altLang="en-US" sz="3600" dirty="0" smtClean="0"/>
              <a:t>の</a:t>
            </a:r>
            <a:endParaRPr kumimoji="1" lang="en-US" altLang="ja-JP" sz="3600" dirty="0" smtClean="0"/>
          </a:p>
          <a:p>
            <a:pPr algn="ctr"/>
            <a:r>
              <a:rPr kumimoji="1" lang="ja-JP" altLang="en-US" sz="3600" dirty="0" smtClean="0"/>
              <a:t>編集回数の多いページの一覧</a:t>
            </a:r>
            <a:endParaRPr kumimoji="1" lang="ja-JP" altLang="en-US" sz="3600" dirty="0"/>
          </a:p>
        </p:txBody>
      </p:sp>
    </p:spTree>
    <p:extLst>
      <p:ext uri="{BB962C8B-B14F-4D97-AF65-F5344CB8AC3E}">
        <p14:creationId xmlns:p14="http://schemas.microsoft.com/office/powerpoint/2010/main" val="210905429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AG" val="c5666b97-3eb7-4e95-a574-df83fa6f0c5b"/>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631</TotalTime>
  <Words>258</Words>
  <Application>Microsoft Office PowerPoint</Application>
  <PresentationFormat>ユーザー設定</PresentationFormat>
  <Paragraphs>30</Paragraphs>
  <Slides>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HG明朝E</vt:lpstr>
      <vt:lpstr>ＭＳ Ｐゴシック</vt:lpstr>
      <vt:lpstr>Arial</vt:lpstr>
      <vt:lpstr>Bookman Old Style</vt:lpstr>
      <vt:lpstr>Calibri</vt:lpstr>
      <vt:lpstr>Calibri Light</vt:lpstr>
      <vt:lpstr>Office テーマ</vt:lpstr>
      <vt:lpstr>PowerPoint プレゼンテーション</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shoma</dc:creator>
  <cp:lastModifiedBy>ishii</cp:lastModifiedBy>
  <cp:revision>94</cp:revision>
  <dcterms:created xsi:type="dcterms:W3CDTF">2012-09-17T17:26:59Z</dcterms:created>
  <dcterms:modified xsi:type="dcterms:W3CDTF">2015-10-06T07:31:44Z</dcterms:modified>
</cp:coreProperties>
</file>