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Lst>
  <p:sldSz cx="21386800" cy="30279975"/>
  <p:notesSz cx="6858000" cy="9144000"/>
  <p:defaultTextStyle>
    <a:defPPr>
      <a:defRPr lang="ja-JP"/>
    </a:defPPr>
    <a:lvl1pPr marL="0" algn="l" defTabSz="2952323" rtl="0" eaLnBrk="1" latinLnBrk="0" hangingPunct="1">
      <a:defRPr kumimoji="1" sz="5800" kern="1200">
        <a:solidFill>
          <a:schemeClr val="tx1"/>
        </a:solidFill>
        <a:latin typeface="+mn-lt"/>
        <a:ea typeface="+mn-ea"/>
        <a:cs typeface="+mn-cs"/>
      </a:defRPr>
    </a:lvl1pPr>
    <a:lvl2pPr marL="1476162" algn="l" defTabSz="2952323" rtl="0" eaLnBrk="1" latinLnBrk="0" hangingPunct="1">
      <a:defRPr kumimoji="1" sz="5800" kern="1200">
        <a:solidFill>
          <a:schemeClr val="tx1"/>
        </a:solidFill>
        <a:latin typeface="+mn-lt"/>
        <a:ea typeface="+mn-ea"/>
        <a:cs typeface="+mn-cs"/>
      </a:defRPr>
    </a:lvl2pPr>
    <a:lvl3pPr marL="2952323" algn="l" defTabSz="2952323" rtl="0" eaLnBrk="1" latinLnBrk="0" hangingPunct="1">
      <a:defRPr kumimoji="1" sz="5800" kern="1200">
        <a:solidFill>
          <a:schemeClr val="tx1"/>
        </a:solidFill>
        <a:latin typeface="+mn-lt"/>
        <a:ea typeface="+mn-ea"/>
        <a:cs typeface="+mn-cs"/>
      </a:defRPr>
    </a:lvl3pPr>
    <a:lvl4pPr marL="4428485" algn="l" defTabSz="2952323" rtl="0" eaLnBrk="1" latinLnBrk="0" hangingPunct="1">
      <a:defRPr kumimoji="1" sz="5800" kern="1200">
        <a:solidFill>
          <a:schemeClr val="tx1"/>
        </a:solidFill>
        <a:latin typeface="+mn-lt"/>
        <a:ea typeface="+mn-ea"/>
        <a:cs typeface="+mn-cs"/>
      </a:defRPr>
    </a:lvl4pPr>
    <a:lvl5pPr marL="5904647" algn="l" defTabSz="2952323" rtl="0" eaLnBrk="1" latinLnBrk="0" hangingPunct="1">
      <a:defRPr kumimoji="1" sz="5800" kern="1200">
        <a:solidFill>
          <a:schemeClr val="tx1"/>
        </a:solidFill>
        <a:latin typeface="+mn-lt"/>
        <a:ea typeface="+mn-ea"/>
        <a:cs typeface="+mn-cs"/>
      </a:defRPr>
    </a:lvl5pPr>
    <a:lvl6pPr marL="7380808" algn="l" defTabSz="2952323" rtl="0" eaLnBrk="1" latinLnBrk="0" hangingPunct="1">
      <a:defRPr kumimoji="1" sz="5800" kern="1200">
        <a:solidFill>
          <a:schemeClr val="tx1"/>
        </a:solidFill>
        <a:latin typeface="+mn-lt"/>
        <a:ea typeface="+mn-ea"/>
        <a:cs typeface="+mn-cs"/>
      </a:defRPr>
    </a:lvl6pPr>
    <a:lvl7pPr marL="8856970" algn="l" defTabSz="2952323" rtl="0" eaLnBrk="1" latinLnBrk="0" hangingPunct="1">
      <a:defRPr kumimoji="1" sz="5800" kern="1200">
        <a:solidFill>
          <a:schemeClr val="tx1"/>
        </a:solidFill>
        <a:latin typeface="+mn-lt"/>
        <a:ea typeface="+mn-ea"/>
        <a:cs typeface="+mn-cs"/>
      </a:defRPr>
    </a:lvl7pPr>
    <a:lvl8pPr marL="10333131" algn="l" defTabSz="2952323" rtl="0" eaLnBrk="1" latinLnBrk="0" hangingPunct="1">
      <a:defRPr kumimoji="1" sz="5800" kern="1200">
        <a:solidFill>
          <a:schemeClr val="tx1"/>
        </a:solidFill>
        <a:latin typeface="+mn-lt"/>
        <a:ea typeface="+mn-ea"/>
        <a:cs typeface="+mn-cs"/>
      </a:defRPr>
    </a:lvl8pPr>
    <a:lvl9pPr marL="11809293" algn="l" defTabSz="2952323" rtl="0" eaLnBrk="1" latinLnBrk="0" hangingPunct="1">
      <a:defRPr kumimoji="1"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8628" autoAdjust="0"/>
  </p:normalViewPr>
  <p:slideViewPr>
    <p:cSldViewPr>
      <p:cViewPr>
        <p:scale>
          <a:sx n="30" d="100"/>
          <a:sy n="30" d="100"/>
        </p:scale>
        <p:origin x="222" y="2442"/>
      </p:cViewPr>
      <p:guideLst>
        <p:guide orient="horz" pos="9537"/>
        <p:guide pos="673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8608E-556E-4D49-88BD-C91984EDB5A3}" type="doc">
      <dgm:prSet loTypeId="urn:microsoft.com/office/officeart/2011/layout/TabList" loCatId="list" qsTypeId="urn:microsoft.com/office/officeart/2005/8/quickstyle/simple3" qsCatId="simple" csTypeId="urn:microsoft.com/office/officeart/2005/8/colors/accent0_2" csCatId="mainScheme" phldr="1"/>
      <dgm:spPr/>
      <dgm:t>
        <a:bodyPr/>
        <a:lstStyle/>
        <a:p>
          <a:endParaRPr kumimoji="1" lang="ja-JP" altLang="en-US"/>
        </a:p>
      </dgm:t>
    </dgm:pt>
    <dgm:pt modelId="{26340C4C-0B10-48FE-9B62-A25F00585FB0}">
      <dgm:prSet phldrT="[テキスト]"/>
      <dgm:spPr/>
      <dgm:t>
        <a:bodyPr/>
        <a:lstStyle/>
        <a:p>
          <a:r>
            <a:rPr kumimoji="1" lang="en-US" altLang="ja-JP" dirty="0" err="1" smtClean="0"/>
            <a:t>Git</a:t>
          </a:r>
          <a:endParaRPr kumimoji="1" lang="ja-JP" altLang="en-US" dirty="0"/>
        </a:p>
      </dgm:t>
    </dgm:pt>
    <dgm:pt modelId="{54CBBBEF-D5AC-4F3B-9351-1B00A8DEA9E9}" type="parTrans" cxnId="{8B77AFD9-1085-49E9-A1F1-F8E781719861}">
      <dgm:prSet/>
      <dgm:spPr/>
      <dgm:t>
        <a:bodyPr/>
        <a:lstStyle/>
        <a:p>
          <a:endParaRPr kumimoji="1" lang="ja-JP" altLang="en-US"/>
        </a:p>
      </dgm:t>
    </dgm:pt>
    <dgm:pt modelId="{70EFE853-D200-4653-B6BE-B8CA691DB311}" type="sibTrans" cxnId="{8B77AFD9-1085-49E9-A1F1-F8E781719861}">
      <dgm:prSet/>
      <dgm:spPr/>
      <dgm:t>
        <a:bodyPr/>
        <a:lstStyle/>
        <a:p>
          <a:endParaRPr kumimoji="1" lang="ja-JP" altLang="en-US"/>
        </a:p>
      </dgm:t>
    </dgm:pt>
    <dgm:pt modelId="{C1EBEB7C-A52F-4822-A252-E48E830D4CE9}">
      <dgm:prSet phldrT="[テキスト]"/>
      <dgm:spPr/>
      <dgm:t>
        <a:bodyPr/>
        <a:lstStyle/>
        <a:p>
          <a:r>
            <a:rPr kumimoji="1" lang="ja-JP" altLang="en-US" dirty="0" smtClean="0"/>
            <a:t>・オープンソースの分散型バージョン管理システム</a:t>
          </a:r>
          <a:endParaRPr kumimoji="1" lang="ja-JP" altLang="en-US" dirty="0"/>
        </a:p>
      </dgm:t>
    </dgm:pt>
    <dgm:pt modelId="{848F86F7-B269-44AD-AAF4-1EB234DED42B}" type="parTrans" cxnId="{8F6F3C56-A61B-47F4-ADD4-FE3687C5CB26}">
      <dgm:prSet/>
      <dgm:spPr/>
      <dgm:t>
        <a:bodyPr/>
        <a:lstStyle/>
        <a:p>
          <a:endParaRPr kumimoji="1" lang="ja-JP" altLang="en-US"/>
        </a:p>
      </dgm:t>
    </dgm:pt>
    <dgm:pt modelId="{2C6FCC71-0101-4082-9DAF-B6D2828CA0C9}" type="sibTrans" cxnId="{8F6F3C56-A61B-47F4-ADD4-FE3687C5CB26}">
      <dgm:prSet/>
      <dgm:spPr/>
      <dgm:t>
        <a:bodyPr/>
        <a:lstStyle/>
        <a:p>
          <a:endParaRPr kumimoji="1" lang="ja-JP" altLang="en-US"/>
        </a:p>
      </dgm:t>
    </dgm:pt>
    <dgm:pt modelId="{E15D2953-23A6-4BA4-8A53-87C9E9D2A27C}">
      <dgm:prSet phldrT="[テキスト]"/>
      <dgm:spPr/>
      <dgm:t>
        <a:bodyPr/>
        <a:lstStyle/>
        <a:p>
          <a:r>
            <a:rPr kumimoji="1" lang="en-US" altLang="ja-JP" dirty="0" smtClean="0"/>
            <a:t>Issues</a:t>
          </a:r>
          <a:endParaRPr kumimoji="1" lang="ja-JP" altLang="en-US" dirty="0"/>
        </a:p>
      </dgm:t>
    </dgm:pt>
    <dgm:pt modelId="{8EEE3D77-5EEB-462B-90C1-6D1CF5A6AA70}" type="parTrans" cxnId="{E8BFD213-A06E-455B-B118-F55523A3E7DD}">
      <dgm:prSet/>
      <dgm:spPr/>
      <dgm:t>
        <a:bodyPr/>
        <a:lstStyle/>
        <a:p>
          <a:endParaRPr kumimoji="1" lang="ja-JP" altLang="en-US"/>
        </a:p>
      </dgm:t>
    </dgm:pt>
    <dgm:pt modelId="{9E642A73-C0EC-4C5B-B495-FD0228B0D300}" type="sibTrans" cxnId="{E8BFD213-A06E-455B-B118-F55523A3E7DD}">
      <dgm:prSet/>
      <dgm:spPr/>
      <dgm:t>
        <a:bodyPr/>
        <a:lstStyle/>
        <a:p>
          <a:endParaRPr kumimoji="1" lang="ja-JP" altLang="en-US"/>
        </a:p>
      </dgm:t>
    </dgm:pt>
    <dgm:pt modelId="{0D9F114F-622B-4129-8940-149CE613BEFA}">
      <dgm:prSet phldrT="[テキスト]"/>
      <dgm:spPr/>
      <dgm:t>
        <a:bodyPr/>
        <a:lstStyle/>
        <a:p>
          <a:r>
            <a:rPr kumimoji="1" lang="ja-JP" altLang="en-US" dirty="0" smtClean="0"/>
            <a:t>ユーザ同士のコミュニケーションシステム</a:t>
          </a:r>
          <a:endParaRPr kumimoji="1" lang="ja-JP" altLang="en-US" dirty="0"/>
        </a:p>
      </dgm:t>
    </dgm:pt>
    <dgm:pt modelId="{C047CC83-5004-48BC-9229-3D049DD38FEE}" type="parTrans" cxnId="{EBB45E02-ADA1-493F-9898-1B42505D1632}">
      <dgm:prSet/>
      <dgm:spPr/>
      <dgm:t>
        <a:bodyPr/>
        <a:lstStyle/>
        <a:p>
          <a:endParaRPr kumimoji="1" lang="ja-JP" altLang="en-US"/>
        </a:p>
      </dgm:t>
    </dgm:pt>
    <dgm:pt modelId="{5B9F923E-B24B-43F4-B633-7B4EB24E92E0}" type="sibTrans" cxnId="{EBB45E02-ADA1-493F-9898-1B42505D1632}">
      <dgm:prSet/>
      <dgm:spPr/>
      <dgm:t>
        <a:bodyPr/>
        <a:lstStyle/>
        <a:p>
          <a:endParaRPr kumimoji="1" lang="ja-JP" altLang="en-US"/>
        </a:p>
      </dgm:t>
    </dgm:pt>
    <dgm:pt modelId="{8599F6C2-9414-4B62-ABD5-D1486EB52790}">
      <dgm:prSet phldrT="[テキスト]" custT="1"/>
      <dgm:spPr/>
      <dgm:t>
        <a:bodyPr/>
        <a:lstStyle/>
        <a:p>
          <a:r>
            <a:rPr kumimoji="1" lang="ja-JP" altLang="en-US" sz="3600" dirty="0" smtClean="0"/>
            <a:t>バグ報告や機能の追加方向性の議論などに使われる．</a:t>
          </a:r>
          <a:endParaRPr kumimoji="1" lang="ja-JP" altLang="en-US" sz="3600" dirty="0"/>
        </a:p>
      </dgm:t>
    </dgm:pt>
    <dgm:pt modelId="{8E2B8534-8E28-44E5-81CD-3C90F7D99124}" type="parTrans" cxnId="{0BA512EB-3FC0-478E-AF2F-71F37E6A5C90}">
      <dgm:prSet/>
      <dgm:spPr/>
      <dgm:t>
        <a:bodyPr/>
        <a:lstStyle/>
        <a:p>
          <a:endParaRPr kumimoji="1" lang="ja-JP" altLang="en-US"/>
        </a:p>
      </dgm:t>
    </dgm:pt>
    <dgm:pt modelId="{AFEAEE1F-7AA2-432F-91D6-3D1F819B4E4A}" type="sibTrans" cxnId="{0BA512EB-3FC0-478E-AF2F-71F37E6A5C90}">
      <dgm:prSet/>
      <dgm:spPr/>
      <dgm:t>
        <a:bodyPr/>
        <a:lstStyle/>
        <a:p>
          <a:endParaRPr kumimoji="1" lang="ja-JP" altLang="en-US"/>
        </a:p>
      </dgm:t>
    </dgm:pt>
    <dgm:pt modelId="{3A8B2F6D-E8F2-41B7-8A8B-FB179438EC33}">
      <dgm:prSet phldrT="[テキスト]"/>
      <dgm:spPr/>
      <dgm:t>
        <a:bodyPr/>
        <a:lstStyle/>
        <a:p>
          <a:r>
            <a:rPr kumimoji="1" lang="en-US" altLang="ja-JP" dirty="0" smtClean="0"/>
            <a:t>Pull Request</a:t>
          </a:r>
          <a:endParaRPr kumimoji="1" lang="ja-JP" altLang="en-US" dirty="0"/>
        </a:p>
      </dgm:t>
    </dgm:pt>
    <dgm:pt modelId="{EED38274-B892-4F79-930B-E601989F9C95}" type="parTrans" cxnId="{576F4D2C-E95F-42E9-A752-BB14704E1427}">
      <dgm:prSet/>
      <dgm:spPr/>
      <dgm:t>
        <a:bodyPr/>
        <a:lstStyle/>
        <a:p>
          <a:endParaRPr kumimoji="1" lang="ja-JP" altLang="en-US"/>
        </a:p>
      </dgm:t>
    </dgm:pt>
    <dgm:pt modelId="{0E647521-A39D-4C14-A176-53C80A68976D}" type="sibTrans" cxnId="{576F4D2C-E95F-42E9-A752-BB14704E1427}">
      <dgm:prSet/>
      <dgm:spPr/>
      <dgm:t>
        <a:bodyPr/>
        <a:lstStyle/>
        <a:p>
          <a:endParaRPr kumimoji="1" lang="ja-JP" altLang="en-US"/>
        </a:p>
      </dgm:t>
    </dgm:pt>
    <dgm:pt modelId="{3C9E9866-480B-4171-B394-B46DF3CA5606}">
      <dgm:prSet phldrT="[テキスト]"/>
      <dgm:spPr/>
      <dgm:t>
        <a:bodyPr/>
        <a:lstStyle/>
        <a:p>
          <a:r>
            <a:rPr kumimoji="1" lang="ja-JP" altLang="en-US" dirty="0" smtClean="0"/>
            <a:t>相手に取り込んでもらうための要求をだす機能</a:t>
          </a:r>
          <a:endParaRPr kumimoji="1" lang="ja-JP" altLang="en-US" dirty="0"/>
        </a:p>
      </dgm:t>
    </dgm:pt>
    <dgm:pt modelId="{9BED033E-7555-419A-BE75-2BD9FB18B9EA}" type="parTrans" cxnId="{80AB430D-8C3C-4743-9AC8-FAC0877BF192}">
      <dgm:prSet/>
      <dgm:spPr/>
      <dgm:t>
        <a:bodyPr/>
        <a:lstStyle/>
        <a:p>
          <a:endParaRPr kumimoji="1" lang="ja-JP" altLang="en-US"/>
        </a:p>
      </dgm:t>
    </dgm:pt>
    <dgm:pt modelId="{2F651CC4-541F-479A-9559-1D20CF47FDBB}" type="sibTrans" cxnId="{80AB430D-8C3C-4743-9AC8-FAC0877BF192}">
      <dgm:prSet/>
      <dgm:spPr/>
      <dgm:t>
        <a:bodyPr/>
        <a:lstStyle/>
        <a:p>
          <a:endParaRPr kumimoji="1" lang="ja-JP" altLang="en-US"/>
        </a:p>
      </dgm:t>
    </dgm:pt>
    <dgm:pt modelId="{5B68FC91-A160-405C-893E-93761E22A33A}">
      <dgm:prSet phldrT="[テキスト]" custT="1"/>
      <dgm:spPr/>
      <dgm:t>
        <a:bodyPr/>
        <a:lstStyle/>
        <a:p>
          <a:r>
            <a:rPr kumimoji="1" lang="ja-JP" altLang="en-US" sz="3600" dirty="0" smtClean="0"/>
            <a:t>リクエストに</a:t>
          </a:r>
          <a:r>
            <a:rPr kumimoji="1" lang="en-US" altLang="ja-JP" sz="3600" dirty="0" smtClean="0"/>
            <a:t>Push</a:t>
          </a:r>
          <a:r>
            <a:rPr kumimoji="1" lang="ja-JP" altLang="en-US" sz="3600" dirty="0" smtClean="0"/>
            <a:t>した変更や機能を追加する．</a:t>
          </a:r>
          <a:r>
            <a:rPr kumimoji="1" lang="ja-JP" altLang="en-US" sz="2400" dirty="0" smtClean="0"/>
            <a:t>（図</a:t>
          </a:r>
          <a:r>
            <a:rPr kumimoji="1" lang="en-US" altLang="ja-JP" sz="2400" dirty="0" smtClean="0"/>
            <a:t>ⅱ</a:t>
          </a:r>
          <a:r>
            <a:rPr kumimoji="1" lang="ja-JP" altLang="en-US" sz="2400" dirty="0" smtClean="0"/>
            <a:t>）</a:t>
          </a:r>
          <a:endParaRPr kumimoji="1" lang="ja-JP" altLang="en-US" sz="2400" dirty="0"/>
        </a:p>
      </dgm:t>
    </dgm:pt>
    <dgm:pt modelId="{29EA37D8-FC6A-45F6-92EE-AB7CDF27DD89}" type="parTrans" cxnId="{F63D9516-64D7-47B4-8604-121306AD9AF5}">
      <dgm:prSet/>
      <dgm:spPr/>
      <dgm:t>
        <a:bodyPr/>
        <a:lstStyle/>
        <a:p>
          <a:endParaRPr kumimoji="1" lang="ja-JP" altLang="en-US"/>
        </a:p>
      </dgm:t>
    </dgm:pt>
    <dgm:pt modelId="{46E02361-3439-4C07-B5D9-D215D532108B}" type="sibTrans" cxnId="{F63D9516-64D7-47B4-8604-121306AD9AF5}">
      <dgm:prSet/>
      <dgm:spPr/>
      <dgm:t>
        <a:bodyPr/>
        <a:lstStyle/>
        <a:p>
          <a:endParaRPr kumimoji="1" lang="ja-JP" altLang="en-US"/>
        </a:p>
      </dgm:t>
    </dgm:pt>
    <dgm:pt modelId="{17EF31DF-BBCD-4A79-955B-8F60EF5B1E58}">
      <dgm:prSet phldrT="[テキスト]" custT="1"/>
      <dgm:spPr/>
      <dgm:t>
        <a:bodyPr/>
        <a:lstStyle/>
        <a:p>
          <a:r>
            <a:rPr kumimoji="1" lang="ja-JP" altLang="en-US" sz="3600" dirty="0" smtClean="0"/>
            <a:t>リポジトリを公開すればだれでもそのリポジトリを複製して開発に参加できる．</a:t>
          </a:r>
          <a:r>
            <a:rPr kumimoji="1" lang="ja-JP" altLang="en-US" sz="2400" dirty="0" smtClean="0"/>
            <a:t>（図</a:t>
          </a:r>
          <a:r>
            <a:rPr kumimoji="1" lang="en-US" altLang="ja-JP" sz="2400" dirty="0" smtClean="0"/>
            <a:t>ⅰ</a:t>
          </a:r>
          <a:r>
            <a:rPr kumimoji="1" lang="ja-JP" altLang="en-US" sz="2400" dirty="0" smtClean="0"/>
            <a:t>）</a:t>
          </a:r>
          <a:endParaRPr kumimoji="1" lang="ja-JP" altLang="en-US" sz="2400" dirty="0"/>
        </a:p>
      </dgm:t>
    </dgm:pt>
    <dgm:pt modelId="{07207A28-6856-42C5-99F7-32EBB2892279}" type="parTrans" cxnId="{02352717-C0C3-48BD-B2C0-91506A093A4A}">
      <dgm:prSet/>
      <dgm:spPr/>
      <dgm:t>
        <a:bodyPr/>
        <a:lstStyle/>
        <a:p>
          <a:endParaRPr kumimoji="1" lang="ja-JP" altLang="en-US"/>
        </a:p>
      </dgm:t>
    </dgm:pt>
    <dgm:pt modelId="{2883741A-EF46-4752-926D-A552635DEA17}" type="sibTrans" cxnId="{02352717-C0C3-48BD-B2C0-91506A093A4A}">
      <dgm:prSet/>
      <dgm:spPr/>
      <dgm:t>
        <a:bodyPr/>
        <a:lstStyle/>
        <a:p>
          <a:endParaRPr kumimoji="1" lang="ja-JP" altLang="en-US"/>
        </a:p>
      </dgm:t>
    </dgm:pt>
    <dgm:pt modelId="{5C7E4E57-650B-4AD8-81A1-85047B32E64E}" type="pres">
      <dgm:prSet presAssocID="{AF38608E-556E-4D49-88BD-C91984EDB5A3}" presName="Name0" presStyleCnt="0">
        <dgm:presLayoutVars>
          <dgm:chMax/>
          <dgm:chPref val="3"/>
          <dgm:dir/>
          <dgm:animOne val="branch"/>
          <dgm:animLvl val="lvl"/>
        </dgm:presLayoutVars>
      </dgm:prSet>
      <dgm:spPr/>
      <dgm:t>
        <a:bodyPr/>
        <a:lstStyle/>
        <a:p>
          <a:endParaRPr kumimoji="1" lang="ja-JP" altLang="en-US"/>
        </a:p>
      </dgm:t>
    </dgm:pt>
    <dgm:pt modelId="{D9BB1854-DB91-4D68-872C-B6452EC562E9}" type="pres">
      <dgm:prSet presAssocID="{26340C4C-0B10-48FE-9B62-A25F00585FB0}" presName="composite" presStyleCnt="0"/>
      <dgm:spPr/>
    </dgm:pt>
    <dgm:pt modelId="{850B5715-287A-47FB-B571-1C809992F9BF}" type="pres">
      <dgm:prSet presAssocID="{26340C4C-0B10-48FE-9B62-A25F00585FB0}" presName="FirstChild" presStyleLbl="revTx" presStyleIdx="0" presStyleCnt="6">
        <dgm:presLayoutVars>
          <dgm:chMax val="0"/>
          <dgm:chPref val="0"/>
          <dgm:bulletEnabled val="1"/>
        </dgm:presLayoutVars>
      </dgm:prSet>
      <dgm:spPr/>
      <dgm:t>
        <a:bodyPr/>
        <a:lstStyle/>
        <a:p>
          <a:endParaRPr kumimoji="1" lang="ja-JP" altLang="en-US"/>
        </a:p>
      </dgm:t>
    </dgm:pt>
    <dgm:pt modelId="{1ED743B0-9E8C-47F8-9E7C-5C228DD9AB6D}" type="pres">
      <dgm:prSet presAssocID="{26340C4C-0B10-48FE-9B62-A25F00585FB0}" presName="Parent" presStyleLbl="alignNode1" presStyleIdx="0" presStyleCnt="3">
        <dgm:presLayoutVars>
          <dgm:chMax val="3"/>
          <dgm:chPref val="3"/>
          <dgm:bulletEnabled val="1"/>
        </dgm:presLayoutVars>
      </dgm:prSet>
      <dgm:spPr/>
      <dgm:t>
        <a:bodyPr/>
        <a:lstStyle/>
        <a:p>
          <a:endParaRPr kumimoji="1" lang="ja-JP" altLang="en-US"/>
        </a:p>
      </dgm:t>
    </dgm:pt>
    <dgm:pt modelId="{3DBEA280-EC0A-440E-9703-BC6DCB4DCD55}" type="pres">
      <dgm:prSet presAssocID="{26340C4C-0B10-48FE-9B62-A25F00585FB0}" presName="Accent" presStyleLbl="parChTrans1D1" presStyleIdx="0" presStyleCnt="3"/>
      <dgm:spPr/>
    </dgm:pt>
    <dgm:pt modelId="{A0C6343A-A196-4591-B960-C3E297C6777B}" type="pres">
      <dgm:prSet presAssocID="{26340C4C-0B10-48FE-9B62-A25F00585FB0}" presName="Child" presStyleLbl="revTx" presStyleIdx="1" presStyleCnt="6" custScaleY="57171">
        <dgm:presLayoutVars>
          <dgm:chMax val="0"/>
          <dgm:chPref val="0"/>
          <dgm:bulletEnabled val="1"/>
        </dgm:presLayoutVars>
      </dgm:prSet>
      <dgm:spPr/>
      <dgm:t>
        <a:bodyPr/>
        <a:lstStyle/>
        <a:p>
          <a:endParaRPr kumimoji="1" lang="ja-JP" altLang="en-US"/>
        </a:p>
      </dgm:t>
    </dgm:pt>
    <dgm:pt modelId="{9CCAB4CC-6D67-43CD-A6D9-80D55277E4FC}" type="pres">
      <dgm:prSet presAssocID="{70EFE853-D200-4653-B6BE-B8CA691DB311}" presName="sibTrans" presStyleCnt="0"/>
      <dgm:spPr/>
    </dgm:pt>
    <dgm:pt modelId="{E29D5016-2C41-4DF6-9287-9F154372407A}" type="pres">
      <dgm:prSet presAssocID="{E15D2953-23A6-4BA4-8A53-87C9E9D2A27C}" presName="composite" presStyleCnt="0"/>
      <dgm:spPr/>
    </dgm:pt>
    <dgm:pt modelId="{81BCEAD3-4980-4714-B2FF-D53E3F3AD04B}" type="pres">
      <dgm:prSet presAssocID="{E15D2953-23A6-4BA4-8A53-87C9E9D2A27C}" presName="FirstChild" presStyleLbl="revTx" presStyleIdx="2" presStyleCnt="6" custLinFactNeighborX="198" custLinFactNeighborY="251">
        <dgm:presLayoutVars>
          <dgm:chMax val="0"/>
          <dgm:chPref val="0"/>
          <dgm:bulletEnabled val="1"/>
        </dgm:presLayoutVars>
      </dgm:prSet>
      <dgm:spPr/>
      <dgm:t>
        <a:bodyPr/>
        <a:lstStyle/>
        <a:p>
          <a:endParaRPr kumimoji="1" lang="ja-JP" altLang="en-US"/>
        </a:p>
      </dgm:t>
    </dgm:pt>
    <dgm:pt modelId="{76567BE9-36A1-4132-857A-2696522CF3A3}" type="pres">
      <dgm:prSet presAssocID="{E15D2953-23A6-4BA4-8A53-87C9E9D2A27C}" presName="Parent" presStyleLbl="alignNode1" presStyleIdx="1" presStyleCnt="3">
        <dgm:presLayoutVars>
          <dgm:chMax val="3"/>
          <dgm:chPref val="3"/>
          <dgm:bulletEnabled val="1"/>
        </dgm:presLayoutVars>
      </dgm:prSet>
      <dgm:spPr/>
      <dgm:t>
        <a:bodyPr/>
        <a:lstStyle/>
        <a:p>
          <a:endParaRPr kumimoji="1" lang="ja-JP" altLang="en-US"/>
        </a:p>
      </dgm:t>
    </dgm:pt>
    <dgm:pt modelId="{88FBB009-30B6-4550-89B4-0ED2983AD4CB}" type="pres">
      <dgm:prSet presAssocID="{E15D2953-23A6-4BA4-8A53-87C9E9D2A27C}" presName="Accent" presStyleLbl="parChTrans1D1" presStyleIdx="1" presStyleCnt="3"/>
      <dgm:spPr/>
    </dgm:pt>
    <dgm:pt modelId="{883F8020-34D4-4C23-8A52-8D030C860D2A}" type="pres">
      <dgm:prSet presAssocID="{E15D2953-23A6-4BA4-8A53-87C9E9D2A27C}" presName="Child" presStyleLbl="revTx" presStyleIdx="3" presStyleCnt="6" custScaleY="55716">
        <dgm:presLayoutVars>
          <dgm:chMax val="0"/>
          <dgm:chPref val="0"/>
          <dgm:bulletEnabled val="1"/>
        </dgm:presLayoutVars>
      </dgm:prSet>
      <dgm:spPr/>
      <dgm:t>
        <a:bodyPr/>
        <a:lstStyle/>
        <a:p>
          <a:endParaRPr kumimoji="1" lang="ja-JP" altLang="en-US"/>
        </a:p>
      </dgm:t>
    </dgm:pt>
    <dgm:pt modelId="{F7329760-5E82-400E-A905-8ECD377B5EC3}" type="pres">
      <dgm:prSet presAssocID="{9E642A73-C0EC-4C5B-B495-FD0228B0D300}" presName="sibTrans" presStyleCnt="0"/>
      <dgm:spPr/>
    </dgm:pt>
    <dgm:pt modelId="{D6DBB3F3-1FC0-4314-A1C6-30E4ECD73B85}" type="pres">
      <dgm:prSet presAssocID="{3A8B2F6D-E8F2-41B7-8A8B-FB179438EC33}" presName="composite" presStyleCnt="0"/>
      <dgm:spPr/>
    </dgm:pt>
    <dgm:pt modelId="{F1A0F0B9-F24A-40DC-B150-D708C0E0FE4F}" type="pres">
      <dgm:prSet presAssocID="{3A8B2F6D-E8F2-41B7-8A8B-FB179438EC33}" presName="FirstChild" presStyleLbl="revTx" presStyleIdx="4" presStyleCnt="6">
        <dgm:presLayoutVars>
          <dgm:chMax val="0"/>
          <dgm:chPref val="0"/>
          <dgm:bulletEnabled val="1"/>
        </dgm:presLayoutVars>
      </dgm:prSet>
      <dgm:spPr/>
      <dgm:t>
        <a:bodyPr/>
        <a:lstStyle/>
        <a:p>
          <a:endParaRPr kumimoji="1" lang="ja-JP" altLang="en-US"/>
        </a:p>
      </dgm:t>
    </dgm:pt>
    <dgm:pt modelId="{212F2055-024B-4A9F-B493-F7D0A8A1ACFD}" type="pres">
      <dgm:prSet presAssocID="{3A8B2F6D-E8F2-41B7-8A8B-FB179438EC33}" presName="Parent" presStyleLbl="alignNode1" presStyleIdx="2" presStyleCnt="3">
        <dgm:presLayoutVars>
          <dgm:chMax val="3"/>
          <dgm:chPref val="3"/>
          <dgm:bulletEnabled val="1"/>
        </dgm:presLayoutVars>
      </dgm:prSet>
      <dgm:spPr/>
      <dgm:t>
        <a:bodyPr/>
        <a:lstStyle/>
        <a:p>
          <a:endParaRPr kumimoji="1" lang="ja-JP" altLang="en-US"/>
        </a:p>
      </dgm:t>
    </dgm:pt>
    <dgm:pt modelId="{EB2F0D01-D8CA-40E7-9F16-64C3527D6E5F}" type="pres">
      <dgm:prSet presAssocID="{3A8B2F6D-E8F2-41B7-8A8B-FB179438EC33}" presName="Accent" presStyleLbl="parChTrans1D1" presStyleIdx="2" presStyleCnt="3"/>
      <dgm:spPr/>
    </dgm:pt>
    <dgm:pt modelId="{A3985CAE-1483-448E-BE63-648EE0A54B31}" type="pres">
      <dgm:prSet presAssocID="{3A8B2F6D-E8F2-41B7-8A8B-FB179438EC33}" presName="Child" presStyleLbl="revTx" presStyleIdx="5" presStyleCnt="6" custScaleY="57483">
        <dgm:presLayoutVars>
          <dgm:chMax val="0"/>
          <dgm:chPref val="0"/>
          <dgm:bulletEnabled val="1"/>
        </dgm:presLayoutVars>
      </dgm:prSet>
      <dgm:spPr/>
      <dgm:t>
        <a:bodyPr/>
        <a:lstStyle/>
        <a:p>
          <a:endParaRPr kumimoji="1" lang="ja-JP" altLang="en-US"/>
        </a:p>
      </dgm:t>
    </dgm:pt>
  </dgm:ptLst>
  <dgm:cxnLst>
    <dgm:cxn modelId="{22FC6A4E-C880-4E03-901F-DBB2558771EE}" type="presOf" srcId="{3C9E9866-480B-4171-B394-B46DF3CA5606}" destId="{F1A0F0B9-F24A-40DC-B150-D708C0E0FE4F}" srcOrd="0" destOrd="0" presId="urn:microsoft.com/office/officeart/2011/layout/TabList"/>
    <dgm:cxn modelId="{8CEC66D1-DE6A-4679-8BF9-ECA5CEDC031C}" type="presOf" srcId="{C1EBEB7C-A52F-4822-A252-E48E830D4CE9}" destId="{850B5715-287A-47FB-B571-1C809992F9BF}" srcOrd="0" destOrd="0" presId="urn:microsoft.com/office/officeart/2011/layout/TabList"/>
    <dgm:cxn modelId="{8B77AFD9-1085-49E9-A1F1-F8E781719861}" srcId="{AF38608E-556E-4D49-88BD-C91984EDB5A3}" destId="{26340C4C-0B10-48FE-9B62-A25F00585FB0}" srcOrd="0" destOrd="0" parTransId="{54CBBBEF-D5AC-4F3B-9351-1B00A8DEA9E9}" sibTransId="{70EFE853-D200-4653-B6BE-B8CA691DB311}"/>
    <dgm:cxn modelId="{EF0AB5DA-C4F2-41AB-85ED-5CEDEB323826}" type="presOf" srcId="{17EF31DF-BBCD-4A79-955B-8F60EF5B1E58}" destId="{A0C6343A-A196-4591-B960-C3E297C6777B}" srcOrd="0" destOrd="0" presId="urn:microsoft.com/office/officeart/2011/layout/TabList"/>
    <dgm:cxn modelId="{CC812174-F4AD-4036-A6EE-21A40EB511B3}" type="presOf" srcId="{5B68FC91-A160-405C-893E-93761E22A33A}" destId="{A3985CAE-1483-448E-BE63-648EE0A54B31}" srcOrd="0" destOrd="0" presId="urn:microsoft.com/office/officeart/2011/layout/TabList"/>
    <dgm:cxn modelId="{1A47B5A8-D3CE-4F48-AAED-7AF755A1ADE5}" type="presOf" srcId="{8599F6C2-9414-4B62-ABD5-D1486EB52790}" destId="{883F8020-34D4-4C23-8A52-8D030C860D2A}" srcOrd="0" destOrd="0" presId="urn:microsoft.com/office/officeart/2011/layout/TabList"/>
    <dgm:cxn modelId="{E8BFD213-A06E-455B-B118-F55523A3E7DD}" srcId="{AF38608E-556E-4D49-88BD-C91984EDB5A3}" destId="{E15D2953-23A6-4BA4-8A53-87C9E9D2A27C}" srcOrd="1" destOrd="0" parTransId="{8EEE3D77-5EEB-462B-90C1-6D1CF5A6AA70}" sibTransId="{9E642A73-C0EC-4C5B-B495-FD0228B0D300}"/>
    <dgm:cxn modelId="{80AB430D-8C3C-4743-9AC8-FAC0877BF192}" srcId="{3A8B2F6D-E8F2-41B7-8A8B-FB179438EC33}" destId="{3C9E9866-480B-4171-B394-B46DF3CA5606}" srcOrd="0" destOrd="0" parTransId="{9BED033E-7555-419A-BE75-2BD9FB18B9EA}" sibTransId="{2F651CC4-541F-479A-9559-1D20CF47FDBB}"/>
    <dgm:cxn modelId="{02352717-C0C3-48BD-B2C0-91506A093A4A}" srcId="{26340C4C-0B10-48FE-9B62-A25F00585FB0}" destId="{17EF31DF-BBCD-4A79-955B-8F60EF5B1E58}" srcOrd="1" destOrd="0" parTransId="{07207A28-6856-42C5-99F7-32EBB2892279}" sibTransId="{2883741A-EF46-4752-926D-A552635DEA17}"/>
    <dgm:cxn modelId="{FFBEC9C4-E383-4E92-911F-FE672025AF1E}" type="presOf" srcId="{0D9F114F-622B-4129-8940-149CE613BEFA}" destId="{81BCEAD3-4980-4714-B2FF-D53E3F3AD04B}" srcOrd="0" destOrd="0" presId="urn:microsoft.com/office/officeart/2011/layout/TabList"/>
    <dgm:cxn modelId="{F63D9516-64D7-47B4-8604-121306AD9AF5}" srcId="{3A8B2F6D-E8F2-41B7-8A8B-FB179438EC33}" destId="{5B68FC91-A160-405C-893E-93761E22A33A}" srcOrd="1" destOrd="0" parTransId="{29EA37D8-FC6A-45F6-92EE-AB7CDF27DD89}" sibTransId="{46E02361-3439-4C07-B5D9-D215D532108B}"/>
    <dgm:cxn modelId="{576F4D2C-E95F-42E9-A752-BB14704E1427}" srcId="{AF38608E-556E-4D49-88BD-C91984EDB5A3}" destId="{3A8B2F6D-E8F2-41B7-8A8B-FB179438EC33}" srcOrd="2" destOrd="0" parTransId="{EED38274-B892-4F79-930B-E601989F9C95}" sibTransId="{0E647521-A39D-4C14-A176-53C80A68976D}"/>
    <dgm:cxn modelId="{83D9CB38-6D44-4ACC-BFB3-DAAD52A912B0}" type="presOf" srcId="{AF38608E-556E-4D49-88BD-C91984EDB5A3}" destId="{5C7E4E57-650B-4AD8-81A1-85047B32E64E}" srcOrd="0" destOrd="0" presId="urn:microsoft.com/office/officeart/2011/layout/TabList"/>
    <dgm:cxn modelId="{EBB45E02-ADA1-493F-9898-1B42505D1632}" srcId="{E15D2953-23A6-4BA4-8A53-87C9E9D2A27C}" destId="{0D9F114F-622B-4129-8940-149CE613BEFA}" srcOrd="0" destOrd="0" parTransId="{C047CC83-5004-48BC-9229-3D049DD38FEE}" sibTransId="{5B9F923E-B24B-43F4-B633-7B4EB24E92E0}"/>
    <dgm:cxn modelId="{B3A755EB-3582-4133-A0B6-6D8B1D40A87E}" type="presOf" srcId="{26340C4C-0B10-48FE-9B62-A25F00585FB0}" destId="{1ED743B0-9E8C-47F8-9E7C-5C228DD9AB6D}" srcOrd="0" destOrd="0" presId="urn:microsoft.com/office/officeart/2011/layout/TabList"/>
    <dgm:cxn modelId="{D9A57BC3-4F02-463B-BF2E-470889F67F6B}" type="presOf" srcId="{3A8B2F6D-E8F2-41B7-8A8B-FB179438EC33}" destId="{212F2055-024B-4A9F-B493-F7D0A8A1ACFD}" srcOrd="0" destOrd="0" presId="urn:microsoft.com/office/officeart/2011/layout/TabList"/>
    <dgm:cxn modelId="{9FAED2DA-30B6-47C6-BC88-4842A57A0940}" type="presOf" srcId="{E15D2953-23A6-4BA4-8A53-87C9E9D2A27C}" destId="{76567BE9-36A1-4132-857A-2696522CF3A3}" srcOrd="0" destOrd="0" presId="urn:microsoft.com/office/officeart/2011/layout/TabList"/>
    <dgm:cxn modelId="{0BA512EB-3FC0-478E-AF2F-71F37E6A5C90}" srcId="{E15D2953-23A6-4BA4-8A53-87C9E9D2A27C}" destId="{8599F6C2-9414-4B62-ABD5-D1486EB52790}" srcOrd="1" destOrd="0" parTransId="{8E2B8534-8E28-44E5-81CD-3C90F7D99124}" sibTransId="{AFEAEE1F-7AA2-432F-91D6-3D1F819B4E4A}"/>
    <dgm:cxn modelId="{8F6F3C56-A61B-47F4-ADD4-FE3687C5CB26}" srcId="{26340C4C-0B10-48FE-9B62-A25F00585FB0}" destId="{C1EBEB7C-A52F-4822-A252-E48E830D4CE9}" srcOrd="0" destOrd="0" parTransId="{848F86F7-B269-44AD-AAF4-1EB234DED42B}" sibTransId="{2C6FCC71-0101-4082-9DAF-B6D2828CA0C9}"/>
    <dgm:cxn modelId="{AC9022A9-0149-4249-8BED-245E0C9D58F8}" type="presParOf" srcId="{5C7E4E57-650B-4AD8-81A1-85047B32E64E}" destId="{D9BB1854-DB91-4D68-872C-B6452EC562E9}" srcOrd="0" destOrd="0" presId="urn:microsoft.com/office/officeart/2011/layout/TabList"/>
    <dgm:cxn modelId="{FD96DF67-DF0C-4E76-B709-E207C4DEAA2A}" type="presParOf" srcId="{D9BB1854-DB91-4D68-872C-B6452EC562E9}" destId="{850B5715-287A-47FB-B571-1C809992F9BF}" srcOrd="0" destOrd="0" presId="urn:microsoft.com/office/officeart/2011/layout/TabList"/>
    <dgm:cxn modelId="{5B90EAFF-D23E-4C3E-BD8C-2717FBFC89AF}" type="presParOf" srcId="{D9BB1854-DB91-4D68-872C-B6452EC562E9}" destId="{1ED743B0-9E8C-47F8-9E7C-5C228DD9AB6D}" srcOrd="1" destOrd="0" presId="urn:microsoft.com/office/officeart/2011/layout/TabList"/>
    <dgm:cxn modelId="{9E5E1E47-D260-4600-98BC-555A0E3E6117}" type="presParOf" srcId="{D9BB1854-DB91-4D68-872C-B6452EC562E9}" destId="{3DBEA280-EC0A-440E-9703-BC6DCB4DCD55}" srcOrd="2" destOrd="0" presId="urn:microsoft.com/office/officeart/2011/layout/TabList"/>
    <dgm:cxn modelId="{EA12AE45-6767-49B1-8525-445CF1C8C030}" type="presParOf" srcId="{5C7E4E57-650B-4AD8-81A1-85047B32E64E}" destId="{A0C6343A-A196-4591-B960-C3E297C6777B}" srcOrd="1" destOrd="0" presId="urn:microsoft.com/office/officeart/2011/layout/TabList"/>
    <dgm:cxn modelId="{70191E16-8F39-4A72-AC49-9072F7CED852}" type="presParOf" srcId="{5C7E4E57-650B-4AD8-81A1-85047B32E64E}" destId="{9CCAB4CC-6D67-43CD-A6D9-80D55277E4FC}" srcOrd="2" destOrd="0" presId="urn:microsoft.com/office/officeart/2011/layout/TabList"/>
    <dgm:cxn modelId="{DBF9FF59-4426-4D4B-BA00-DF2E418B65D9}" type="presParOf" srcId="{5C7E4E57-650B-4AD8-81A1-85047B32E64E}" destId="{E29D5016-2C41-4DF6-9287-9F154372407A}" srcOrd="3" destOrd="0" presId="urn:microsoft.com/office/officeart/2011/layout/TabList"/>
    <dgm:cxn modelId="{0DB2782E-CA7D-40CD-9177-09D59B44D0F0}" type="presParOf" srcId="{E29D5016-2C41-4DF6-9287-9F154372407A}" destId="{81BCEAD3-4980-4714-B2FF-D53E3F3AD04B}" srcOrd="0" destOrd="0" presId="urn:microsoft.com/office/officeart/2011/layout/TabList"/>
    <dgm:cxn modelId="{16663E83-6B8F-46E4-A9CB-914B79C4E8AE}" type="presParOf" srcId="{E29D5016-2C41-4DF6-9287-9F154372407A}" destId="{76567BE9-36A1-4132-857A-2696522CF3A3}" srcOrd="1" destOrd="0" presId="urn:microsoft.com/office/officeart/2011/layout/TabList"/>
    <dgm:cxn modelId="{D409D1F2-BA8A-4344-9277-D0E823CA2533}" type="presParOf" srcId="{E29D5016-2C41-4DF6-9287-9F154372407A}" destId="{88FBB009-30B6-4550-89B4-0ED2983AD4CB}" srcOrd="2" destOrd="0" presId="urn:microsoft.com/office/officeart/2011/layout/TabList"/>
    <dgm:cxn modelId="{17ED9726-8CB7-4C34-96D4-335A83AF5BE9}" type="presParOf" srcId="{5C7E4E57-650B-4AD8-81A1-85047B32E64E}" destId="{883F8020-34D4-4C23-8A52-8D030C860D2A}" srcOrd="4" destOrd="0" presId="urn:microsoft.com/office/officeart/2011/layout/TabList"/>
    <dgm:cxn modelId="{4E3EF244-74A5-409E-88A4-A572168EF265}" type="presParOf" srcId="{5C7E4E57-650B-4AD8-81A1-85047B32E64E}" destId="{F7329760-5E82-400E-A905-8ECD377B5EC3}" srcOrd="5" destOrd="0" presId="urn:microsoft.com/office/officeart/2011/layout/TabList"/>
    <dgm:cxn modelId="{E2E3A7BE-C112-41D4-AD3D-5DD375BB8575}" type="presParOf" srcId="{5C7E4E57-650B-4AD8-81A1-85047B32E64E}" destId="{D6DBB3F3-1FC0-4314-A1C6-30E4ECD73B85}" srcOrd="6" destOrd="0" presId="urn:microsoft.com/office/officeart/2011/layout/TabList"/>
    <dgm:cxn modelId="{9B7E3AAA-DFDC-4999-BADE-1A8077C525A4}" type="presParOf" srcId="{D6DBB3F3-1FC0-4314-A1C6-30E4ECD73B85}" destId="{F1A0F0B9-F24A-40DC-B150-D708C0E0FE4F}" srcOrd="0" destOrd="0" presId="urn:microsoft.com/office/officeart/2011/layout/TabList"/>
    <dgm:cxn modelId="{5B9721A2-352F-4BAE-BA16-6D41970F43A1}" type="presParOf" srcId="{D6DBB3F3-1FC0-4314-A1C6-30E4ECD73B85}" destId="{212F2055-024B-4A9F-B493-F7D0A8A1ACFD}" srcOrd="1" destOrd="0" presId="urn:microsoft.com/office/officeart/2011/layout/TabList"/>
    <dgm:cxn modelId="{774C979A-DA2B-44FF-B0FE-3E7C530411D6}" type="presParOf" srcId="{D6DBB3F3-1FC0-4314-A1C6-30E4ECD73B85}" destId="{EB2F0D01-D8CA-40E7-9F16-64C3527D6E5F}" srcOrd="2" destOrd="0" presId="urn:microsoft.com/office/officeart/2011/layout/TabList"/>
    <dgm:cxn modelId="{C9313CF5-B17B-47DD-8FAF-ECB8F7308FB6}" type="presParOf" srcId="{5C7E4E57-650B-4AD8-81A1-85047B32E64E}" destId="{A3985CAE-1483-448E-BE63-648EE0A54B31}"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7A6F9B-3BA8-4185-9111-860ED101CFE2}" type="doc">
      <dgm:prSet loTypeId="urn:microsoft.com/office/officeart/2005/8/layout/arrow2" loCatId="process" qsTypeId="urn:microsoft.com/office/officeart/2005/8/quickstyle/simple2" qsCatId="simple" csTypeId="urn:microsoft.com/office/officeart/2005/8/colors/accent0_1" csCatId="mainScheme" phldr="1"/>
      <dgm:spPr/>
    </dgm:pt>
    <dgm:pt modelId="{7649FA50-A62B-4B89-9862-A5B7A30F5DB7}">
      <dgm:prSet phldrT="[テキスト]" custT="1"/>
      <dgm:spPr/>
      <dgm:t>
        <a:bodyPr/>
        <a:lstStyle/>
        <a:p>
          <a:r>
            <a:rPr kumimoji="1" lang="ja-JP" altLang="en-US" sz="6000" dirty="0" smtClean="0"/>
            <a:t>調査</a:t>
          </a:r>
          <a:endParaRPr kumimoji="1" lang="ja-JP" altLang="en-US" sz="6000" dirty="0"/>
        </a:p>
      </dgm:t>
    </dgm:pt>
    <dgm:pt modelId="{30F179CC-2EE6-4DE0-B391-992FB038BBDF}" type="parTrans" cxnId="{CB9A11A2-C373-4B98-AFD6-8CEAA9793484}">
      <dgm:prSet/>
      <dgm:spPr/>
      <dgm:t>
        <a:bodyPr/>
        <a:lstStyle/>
        <a:p>
          <a:endParaRPr kumimoji="1" lang="ja-JP" altLang="en-US"/>
        </a:p>
      </dgm:t>
    </dgm:pt>
    <dgm:pt modelId="{8DA1D1E8-9913-46E5-94E1-26D9A657BB60}" type="sibTrans" cxnId="{CB9A11A2-C373-4B98-AFD6-8CEAA9793484}">
      <dgm:prSet/>
      <dgm:spPr/>
      <dgm:t>
        <a:bodyPr/>
        <a:lstStyle/>
        <a:p>
          <a:endParaRPr kumimoji="1" lang="ja-JP" altLang="en-US"/>
        </a:p>
      </dgm:t>
    </dgm:pt>
    <dgm:pt modelId="{68D72871-6FEC-4EC6-BAA3-6C3163924E93}">
      <dgm:prSet phldrT="[テキスト]" custT="1"/>
      <dgm:spPr/>
      <dgm:t>
        <a:bodyPr/>
        <a:lstStyle/>
        <a:p>
          <a:r>
            <a:rPr kumimoji="1" lang="ja-JP" altLang="en-US" sz="6000" dirty="0" smtClean="0"/>
            <a:t>抽出</a:t>
          </a:r>
          <a:endParaRPr kumimoji="1" lang="ja-JP" altLang="en-US" sz="6000" dirty="0"/>
        </a:p>
      </dgm:t>
    </dgm:pt>
    <dgm:pt modelId="{6E2DFF4F-B47B-4583-974E-C1232E1AD37E}" type="parTrans" cxnId="{344D5369-C473-4557-B013-363A00680A4D}">
      <dgm:prSet/>
      <dgm:spPr/>
      <dgm:t>
        <a:bodyPr/>
        <a:lstStyle/>
        <a:p>
          <a:endParaRPr kumimoji="1" lang="ja-JP" altLang="en-US"/>
        </a:p>
      </dgm:t>
    </dgm:pt>
    <dgm:pt modelId="{DD49FB31-894A-4695-96D7-ABFCA7EBC231}" type="sibTrans" cxnId="{344D5369-C473-4557-B013-363A00680A4D}">
      <dgm:prSet/>
      <dgm:spPr/>
      <dgm:t>
        <a:bodyPr/>
        <a:lstStyle/>
        <a:p>
          <a:endParaRPr kumimoji="1" lang="ja-JP" altLang="en-US"/>
        </a:p>
      </dgm:t>
    </dgm:pt>
    <dgm:pt modelId="{645BC329-468F-433F-8D29-01A1EC905334}">
      <dgm:prSet phldrT="[テキスト]" custT="1"/>
      <dgm:spPr/>
      <dgm:t>
        <a:bodyPr/>
        <a:lstStyle/>
        <a:p>
          <a:r>
            <a:rPr kumimoji="1" lang="ja-JP" altLang="en-US" sz="6000" dirty="0" smtClean="0"/>
            <a:t>統計・データマイニングで解析</a:t>
          </a:r>
          <a:endParaRPr kumimoji="1" lang="ja-JP" altLang="en-US" sz="6000" dirty="0"/>
        </a:p>
      </dgm:t>
    </dgm:pt>
    <dgm:pt modelId="{BBF81DAC-1836-4C62-85A0-0BA5FED36416}" type="parTrans" cxnId="{64B4B426-9DA0-4085-B87D-FEDFCD3A829C}">
      <dgm:prSet/>
      <dgm:spPr/>
      <dgm:t>
        <a:bodyPr/>
        <a:lstStyle/>
        <a:p>
          <a:endParaRPr kumimoji="1" lang="ja-JP" altLang="en-US"/>
        </a:p>
      </dgm:t>
    </dgm:pt>
    <dgm:pt modelId="{81725310-5BD2-4258-BEFF-06D7440BD202}" type="sibTrans" cxnId="{64B4B426-9DA0-4085-B87D-FEDFCD3A829C}">
      <dgm:prSet/>
      <dgm:spPr/>
      <dgm:t>
        <a:bodyPr/>
        <a:lstStyle/>
        <a:p>
          <a:endParaRPr kumimoji="1" lang="ja-JP" altLang="en-US"/>
        </a:p>
      </dgm:t>
    </dgm:pt>
    <dgm:pt modelId="{88A8F8FB-96F9-47A1-9075-E785C5B2F02D}" type="pres">
      <dgm:prSet presAssocID="{A17A6F9B-3BA8-4185-9111-860ED101CFE2}" presName="arrowDiagram" presStyleCnt="0">
        <dgm:presLayoutVars>
          <dgm:chMax val="5"/>
          <dgm:dir/>
          <dgm:resizeHandles val="exact"/>
        </dgm:presLayoutVars>
      </dgm:prSet>
      <dgm:spPr/>
    </dgm:pt>
    <dgm:pt modelId="{EE7D3AC7-F3D7-461A-9F34-46C1C0C51A3A}" type="pres">
      <dgm:prSet presAssocID="{A17A6F9B-3BA8-4185-9111-860ED101CFE2}" presName="arrow" presStyleLbl="bgShp" presStyleIdx="0" presStyleCnt="1" custScaleX="116203" custScaleY="89919" custLinFactNeighborY="-12032"/>
      <dgm:spPr/>
    </dgm:pt>
    <dgm:pt modelId="{DC888321-B0E3-4E81-97CF-F5AAF2899E29}" type="pres">
      <dgm:prSet presAssocID="{A17A6F9B-3BA8-4185-9111-860ED101CFE2}" presName="arrowDiagram3" presStyleCnt="0"/>
      <dgm:spPr/>
    </dgm:pt>
    <dgm:pt modelId="{02F06488-E3D3-42D5-8028-227138FDC802}" type="pres">
      <dgm:prSet presAssocID="{7649FA50-A62B-4B89-9862-A5B7A30F5DB7}" presName="bullet3a" presStyleLbl="node1" presStyleIdx="0" presStyleCnt="3"/>
      <dgm:spPr/>
    </dgm:pt>
    <dgm:pt modelId="{AAFF748F-AB56-4F13-85E2-F545859DD476}" type="pres">
      <dgm:prSet presAssocID="{7649FA50-A62B-4B89-9862-A5B7A30F5DB7}" presName="textBox3a" presStyleLbl="revTx" presStyleIdx="0" presStyleCnt="3">
        <dgm:presLayoutVars>
          <dgm:bulletEnabled val="1"/>
        </dgm:presLayoutVars>
      </dgm:prSet>
      <dgm:spPr/>
      <dgm:t>
        <a:bodyPr/>
        <a:lstStyle/>
        <a:p>
          <a:endParaRPr kumimoji="1" lang="ja-JP" altLang="en-US"/>
        </a:p>
      </dgm:t>
    </dgm:pt>
    <dgm:pt modelId="{BA13B703-44AD-4045-8E65-CE34DFF581AF}" type="pres">
      <dgm:prSet presAssocID="{68D72871-6FEC-4EC6-BAA3-6C3163924E93}" presName="bullet3b" presStyleLbl="node1" presStyleIdx="1" presStyleCnt="3"/>
      <dgm:spPr/>
    </dgm:pt>
    <dgm:pt modelId="{C267B537-4FD1-4E50-A5CD-658810CB2C70}" type="pres">
      <dgm:prSet presAssocID="{68D72871-6FEC-4EC6-BAA3-6C3163924E93}" presName="textBox3b" presStyleLbl="revTx" presStyleIdx="1" presStyleCnt="3">
        <dgm:presLayoutVars>
          <dgm:bulletEnabled val="1"/>
        </dgm:presLayoutVars>
      </dgm:prSet>
      <dgm:spPr/>
      <dgm:t>
        <a:bodyPr/>
        <a:lstStyle/>
        <a:p>
          <a:endParaRPr kumimoji="1" lang="ja-JP" altLang="en-US"/>
        </a:p>
      </dgm:t>
    </dgm:pt>
    <dgm:pt modelId="{DEF5A404-D498-403B-BE19-884AABDC423C}" type="pres">
      <dgm:prSet presAssocID="{645BC329-468F-433F-8D29-01A1EC905334}" presName="bullet3c" presStyleLbl="node1" presStyleIdx="2" presStyleCnt="3"/>
      <dgm:spPr/>
    </dgm:pt>
    <dgm:pt modelId="{F8DDDF45-39B0-4FFC-87C6-F49508531EB4}" type="pres">
      <dgm:prSet presAssocID="{645BC329-468F-433F-8D29-01A1EC905334}" presName="textBox3c" presStyleLbl="revTx" presStyleIdx="2" presStyleCnt="3" custScaleX="163370" custScaleY="57368" custLinFactNeighborX="17316" custLinFactNeighborY="-12692">
        <dgm:presLayoutVars>
          <dgm:bulletEnabled val="1"/>
        </dgm:presLayoutVars>
      </dgm:prSet>
      <dgm:spPr/>
      <dgm:t>
        <a:bodyPr/>
        <a:lstStyle/>
        <a:p>
          <a:endParaRPr kumimoji="1" lang="ja-JP" altLang="en-US"/>
        </a:p>
      </dgm:t>
    </dgm:pt>
  </dgm:ptLst>
  <dgm:cxnLst>
    <dgm:cxn modelId="{045829C1-CD3B-466B-8FFD-7DBE4C6A379C}" type="presOf" srcId="{645BC329-468F-433F-8D29-01A1EC905334}" destId="{F8DDDF45-39B0-4FFC-87C6-F49508531EB4}" srcOrd="0" destOrd="0" presId="urn:microsoft.com/office/officeart/2005/8/layout/arrow2"/>
    <dgm:cxn modelId="{344D5369-C473-4557-B013-363A00680A4D}" srcId="{A17A6F9B-3BA8-4185-9111-860ED101CFE2}" destId="{68D72871-6FEC-4EC6-BAA3-6C3163924E93}" srcOrd="1" destOrd="0" parTransId="{6E2DFF4F-B47B-4583-974E-C1232E1AD37E}" sibTransId="{DD49FB31-894A-4695-96D7-ABFCA7EBC231}"/>
    <dgm:cxn modelId="{4C72E463-F317-4C4B-AEA2-4BCAA4D21F86}" type="presOf" srcId="{68D72871-6FEC-4EC6-BAA3-6C3163924E93}" destId="{C267B537-4FD1-4E50-A5CD-658810CB2C70}" srcOrd="0" destOrd="0" presId="urn:microsoft.com/office/officeart/2005/8/layout/arrow2"/>
    <dgm:cxn modelId="{CB9A11A2-C373-4B98-AFD6-8CEAA9793484}" srcId="{A17A6F9B-3BA8-4185-9111-860ED101CFE2}" destId="{7649FA50-A62B-4B89-9862-A5B7A30F5DB7}" srcOrd="0" destOrd="0" parTransId="{30F179CC-2EE6-4DE0-B391-992FB038BBDF}" sibTransId="{8DA1D1E8-9913-46E5-94E1-26D9A657BB60}"/>
    <dgm:cxn modelId="{64B4B426-9DA0-4085-B87D-FEDFCD3A829C}" srcId="{A17A6F9B-3BA8-4185-9111-860ED101CFE2}" destId="{645BC329-468F-433F-8D29-01A1EC905334}" srcOrd="2" destOrd="0" parTransId="{BBF81DAC-1836-4C62-85A0-0BA5FED36416}" sibTransId="{81725310-5BD2-4258-BEFF-06D7440BD202}"/>
    <dgm:cxn modelId="{79F57C36-3F59-4425-81FC-444C500B70D8}" type="presOf" srcId="{A17A6F9B-3BA8-4185-9111-860ED101CFE2}" destId="{88A8F8FB-96F9-47A1-9075-E785C5B2F02D}" srcOrd="0" destOrd="0" presId="urn:microsoft.com/office/officeart/2005/8/layout/arrow2"/>
    <dgm:cxn modelId="{335A35C2-FB99-4068-B89F-7D03FE1948CF}" type="presOf" srcId="{7649FA50-A62B-4B89-9862-A5B7A30F5DB7}" destId="{AAFF748F-AB56-4F13-85E2-F545859DD476}" srcOrd="0" destOrd="0" presId="urn:microsoft.com/office/officeart/2005/8/layout/arrow2"/>
    <dgm:cxn modelId="{32AF6DF9-A913-4CA5-99D7-52CEC1E56C2A}" type="presParOf" srcId="{88A8F8FB-96F9-47A1-9075-E785C5B2F02D}" destId="{EE7D3AC7-F3D7-461A-9F34-46C1C0C51A3A}" srcOrd="0" destOrd="0" presId="urn:microsoft.com/office/officeart/2005/8/layout/arrow2"/>
    <dgm:cxn modelId="{1A78B6C1-1508-4974-AD8B-3E08FE9486F1}" type="presParOf" srcId="{88A8F8FB-96F9-47A1-9075-E785C5B2F02D}" destId="{DC888321-B0E3-4E81-97CF-F5AAF2899E29}" srcOrd="1" destOrd="0" presId="urn:microsoft.com/office/officeart/2005/8/layout/arrow2"/>
    <dgm:cxn modelId="{605D5BB5-AA4D-4E44-98C2-CDF0C0DB3ADD}" type="presParOf" srcId="{DC888321-B0E3-4E81-97CF-F5AAF2899E29}" destId="{02F06488-E3D3-42D5-8028-227138FDC802}" srcOrd="0" destOrd="0" presId="urn:microsoft.com/office/officeart/2005/8/layout/arrow2"/>
    <dgm:cxn modelId="{537EA282-7915-4F38-8373-9D88A148AF3D}" type="presParOf" srcId="{DC888321-B0E3-4E81-97CF-F5AAF2899E29}" destId="{AAFF748F-AB56-4F13-85E2-F545859DD476}" srcOrd="1" destOrd="0" presId="urn:microsoft.com/office/officeart/2005/8/layout/arrow2"/>
    <dgm:cxn modelId="{FBE99432-CBB0-45FF-9A92-9C1581E60A12}" type="presParOf" srcId="{DC888321-B0E3-4E81-97CF-F5AAF2899E29}" destId="{BA13B703-44AD-4045-8E65-CE34DFF581AF}" srcOrd="2" destOrd="0" presId="urn:microsoft.com/office/officeart/2005/8/layout/arrow2"/>
    <dgm:cxn modelId="{9840A5B0-389F-4326-B445-8B4A675EC7AB}" type="presParOf" srcId="{DC888321-B0E3-4E81-97CF-F5AAF2899E29}" destId="{C267B537-4FD1-4E50-A5CD-658810CB2C70}" srcOrd="3" destOrd="0" presId="urn:microsoft.com/office/officeart/2005/8/layout/arrow2"/>
    <dgm:cxn modelId="{3FECD2E7-737E-4E0A-8877-C670D68C8B7F}" type="presParOf" srcId="{DC888321-B0E3-4E81-97CF-F5AAF2899E29}" destId="{DEF5A404-D498-403B-BE19-884AABDC423C}" srcOrd="4" destOrd="0" presId="urn:microsoft.com/office/officeart/2005/8/layout/arrow2"/>
    <dgm:cxn modelId="{D0AC6914-6666-49BC-95FB-2281E7DA71D0}" type="presParOf" srcId="{DC888321-B0E3-4E81-97CF-F5AAF2899E29}" destId="{F8DDDF45-39B0-4FFC-87C6-F49508531EB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F0D01-D8CA-40E7-9F16-64C3527D6E5F}">
      <dsp:nvSpPr>
        <dsp:cNvPr id="0" name=""/>
        <dsp:cNvSpPr/>
      </dsp:nvSpPr>
      <dsp:spPr>
        <a:xfrm>
          <a:off x="0" y="582516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FBB009-30B6-4550-89B4-0ED2983AD4CB}">
      <dsp:nvSpPr>
        <dsp:cNvPr id="0" name=""/>
        <dsp:cNvSpPr/>
      </dsp:nvSpPr>
      <dsp:spPr>
        <a:xfrm>
          <a:off x="0" y="3472254"/>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EA280-EC0A-440E-9703-BC6DCB4DCD55}">
      <dsp:nvSpPr>
        <dsp:cNvPr id="0" name=""/>
        <dsp:cNvSpPr/>
      </dsp:nvSpPr>
      <dsp:spPr>
        <a:xfrm>
          <a:off x="0" y="1087710"/>
          <a:ext cx="13702087" cy="0"/>
        </a:xfrm>
        <a:prstGeom prst="line">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0B5715-287A-47FB-B571-1C809992F9BF}">
      <dsp:nvSpPr>
        <dsp:cNvPr id="0" name=""/>
        <dsp:cNvSpPr/>
      </dsp:nvSpPr>
      <dsp:spPr>
        <a:xfrm>
          <a:off x="3562542" y="66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・オープンソースの分散型バージョン管理システム</a:t>
          </a:r>
          <a:endParaRPr kumimoji="1" lang="ja-JP" altLang="en-US" sz="3700" kern="1200" dirty="0"/>
        </a:p>
      </dsp:txBody>
      <dsp:txXfrm>
        <a:off x="3562542" y="660"/>
        <a:ext cx="10139544" cy="1087050"/>
      </dsp:txXfrm>
    </dsp:sp>
    <dsp:sp modelId="{1ED743B0-9E8C-47F8-9E7C-5C228DD9AB6D}">
      <dsp:nvSpPr>
        <dsp:cNvPr id="0" name=""/>
        <dsp:cNvSpPr/>
      </dsp:nvSpPr>
      <dsp:spPr>
        <a:xfrm>
          <a:off x="0" y="66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err="1" smtClean="0"/>
            <a:t>Git</a:t>
          </a:r>
          <a:endParaRPr kumimoji="1" lang="ja-JP" altLang="en-US" sz="5100" kern="1200" dirty="0"/>
        </a:p>
      </dsp:txBody>
      <dsp:txXfrm>
        <a:off x="53075" y="53735"/>
        <a:ext cx="3456392" cy="1033975"/>
      </dsp:txXfrm>
    </dsp:sp>
    <dsp:sp modelId="{A0C6343A-A196-4591-B960-C3E297C6777B}">
      <dsp:nvSpPr>
        <dsp:cNvPr id="0" name=""/>
        <dsp:cNvSpPr/>
      </dsp:nvSpPr>
      <dsp:spPr>
        <a:xfrm>
          <a:off x="0" y="1087710"/>
          <a:ext cx="13702087" cy="1243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リポジトリを公開すればだれでもそのリポジトリを複製して開発に参加できる．</a:t>
          </a:r>
          <a:r>
            <a:rPr kumimoji="1" lang="ja-JP" altLang="en-US" sz="2400" kern="1200" dirty="0" smtClean="0"/>
            <a:t>（図</a:t>
          </a:r>
          <a:r>
            <a:rPr kumimoji="1" lang="en-US" altLang="ja-JP" sz="2400" kern="1200" dirty="0" smtClean="0"/>
            <a:t>ⅰ</a:t>
          </a:r>
          <a:r>
            <a:rPr kumimoji="1" lang="ja-JP" altLang="en-US" sz="2400" kern="1200" dirty="0" smtClean="0"/>
            <a:t>）</a:t>
          </a:r>
          <a:endParaRPr kumimoji="1" lang="ja-JP" altLang="en-US" sz="2400" kern="1200" dirty="0"/>
        </a:p>
      </dsp:txBody>
      <dsp:txXfrm>
        <a:off x="0" y="1087710"/>
        <a:ext cx="13702087" cy="1243141"/>
      </dsp:txXfrm>
    </dsp:sp>
    <dsp:sp modelId="{81BCEAD3-4980-4714-B2FF-D53E3F3AD04B}">
      <dsp:nvSpPr>
        <dsp:cNvPr id="0" name=""/>
        <dsp:cNvSpPr/>
      </dsp:nvSpPr>
      <dsp:spPr>
        <a:xfrm>
          <a:off x="3562542" y="2387932"/>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ユーザ同士のコミュニケーションシステム</a:t>
          </a:r>
          <a:endParaRPr kumimoji="1" lang="ja-JP" altLang="en-US" sz="3700" kern="1200" dirty="0"/>
        </a:p>
      </dsp:txBody>
      <dsp:txXfrm>
        <a:off x="3562542" y="2387932"/>
        <a:ext cx="10139544" cy="1087050"/>
      </dsp:txXfrm>
    </dsp:sp>
    <dsp:sp modelId="{76567BE9-36A1-4132-857A-2696522CF3A3}">
      <dsp:nvSpPr>
        <dsp:cNvPr id="0" name=""/>
        <dsp:cNvSpPr/>
      </dsp:nvSpPr>
      <dsp:spPr>
        <a:xfrm>
          <a:off x="0" y="2385204"/>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Issues</a:t>
          </a:r>
          <a:endParaRPr kumimoji="1" lang="ja-JP" altLang="en-US" sz="5100" kern="1200" dirty="0"/>
        </a:p>
      </dsp:txBody>
      <dsp:txXfrm>
        <a:off x="53075" y="2438279"/>
        <a:ext cx="3456392" cy="1033975"/>
      </dsp:txXfrm>
    </dsp:sp>
    <dsp:sp modelId="{883F8020-34D4-4C23-8A52-8D030C860D2A}">
      <dsp:nvSpPr>
        <dsp:cNvPr id="0" name=""/>
        <dsp:cNvSpPr/>
      </dsp:nvSpPr>
      <dsp:spPr>
        <a:xfrm>
          <a:off x="0" y="3472254"/>
          <a:ext cx="13702087" cy="12115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バグ報告や機能の追加方向性の議論などに使われる．</a:t>
          </a:r>
          <a:endParaRPr kumimoji="1" lang="ja-JP" altLang="en-US" sz="3600" kern="1200" dirty="0"/>
        </a:p>
      </dsp:txBody>
      <dsp:txXfrm>
        <a:off x="0" y="3472254"/>
        <a:ext cx="13702087" cy="1211503"/>
      </dsp:txXfrm>
    </dsp:sp>
    <dsp:sp modelId="{F1A0F0B9-F24A-40DC-B150-D708C0E0FE4F}">
      <dsp:nvSpPr>
        <dsp:cNvPr id="0" name=""/>
        <dsp:cNvSpPr/>
      </dsp:nvSpPr>
      <dsp:spPr>
        <a:xfrm>
          <a:off x="3562542" y="4738110"/>
          <a:ext cx="10139544" cy="1087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70485" rIns="70485" bIns="70485" numCol="1" spcCol="1270" anchor="b" anchorCtr="0">
          <a:noAutofit/>
        </a:bodyPr>
        <a:lstStyle/>
        <a:p>
          <a:pPr lvl="0" algn="l" defTabSz="1644650">
            <a:lnSpc>
              <a:spcPct val="90000"/>
            </a:lnSpc>
            <a:spcBef>
              <a:spcPct val="0"/>
            </a:spcBef>
            <a:spcAft>
              <a:spcPct val="35000"/>
            </a:spcAft>
          </a:pPr>
          <a:r>
            <a:rPr kumimoji="1" lang="ja-JP" altLang="en-US" sz="3700" kern="1200" dirty="0" smtClean="0"/>
            <a:t>相手に取り込んでもらうための要求をだす機能</a:t>
          </a:r>
          <a:endParaRPr kumimoji="1" lang="ja-JP" altLang="en-US" sz="3700" kern="1200" dirty="0"/>
        </a:p>
      </dsp:txBody>
      <dsp:txXfrm>
        <a:off x="3562542" y="4738110"/>
        <a:ext cx="10139544" cy="1087050"/>
      </dsp:txXfrm>
    </dsp:sp>
    <dsp:sp modelId="{212F2055-024B-4A9F-B493-F7D0A8A1ACFD}">
      <dsp:nvSpPr>
        <dsp:cNvPr id="0" name=""/>
        <dsp:cNvSpPr/>
      </dsp:nvSpPr>
      <dsp:spPr>
        <a:xfrm>
          <a:off x="0" y="4738110"/>
          <a:ext cx="3562542" cy="1087050"/>
        </a:xfrm>
        <a:prstGeom prst="round2SameRect">
          <a:avLst>
            <a:gd name="adj1" fmla="val 16670"/>
            <a:gd name="adj2" fmla="val 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7155" tIns="97155" rIns="97155" bIns="97155" numCol="1" spcCol="1270" anchor="ctr" anchorCtr="0">
          <a:noAutofit/>
        </a:bodyPr>
        <a:lstStyle/>
        <a:p>
          <a:pPr lvl="0" algn="ctr" defTabSz="2266950">
            <a:lnSpc>
              <a:spcPct val="90000"/>
            </a:lnSpc>
            <a:spcBef>
              <a:spcPct val="0"/>
            </a:spcBef>
            <a:spcAft>
              <a:spcPct val="35000"/>
            </a:spcAft>
          </a:pPr>
          <a:r>
            <a:rPr kumimoji="1" lang="en-US" altLang="ja-JP" sz="5100" kern="1200" dirty="0" smtClean="0"/>
            <a:t>Pull Request</a:t>
          </a:r>
          <a:endParaRPr kumimoji="1" lang="ja-JP" altLang="en-US" sz="5100" kern="1200" dirty="0"/>
        </a:p>
      </dsp:txBody>
      <dsp:txXfrm>
        <a:off x="53075" y="4791185"/>
        <a:ext cx="3456392" cy="1033975"/>
      </dsp:txXfrm>
    </dsp:sp>
    <dsp:sp modelId="{A3985CAE-1483-448E-BE63-648EE0A54B31}">
      <dsp:nvSpPr>
        <dsp:cNvPr id="0" name=""/>
        <dsp:cNvSpPr/>
      </dsp:nvSpPr>
      <dsp:spPr>
        <a:xfrm>
          <a:off x="0" y="5825160"/>
          <a:ext cx="13702087" cy="1249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285750" lvl="1" indent="-285750" algn="l" defTabSz="1600200">
            <a:lnSpc>
              <a:spcPct val="90000"/>
            </a:lnSpc>
            <a:spcBef>
              <a:spcPct val="0"/>
            </a:spcBef>
            <a:spcAft>
              <a:spcPct val="15000"/>
            </a:spcAft>
            <a:buChar char="••"/>
          </a:pPr>
          <a:r>
            <a:rPr kumimoji="1" lang="ja-JP" altLang="en-US" sz="3600" kern="1200" dirty="0" smtClean="0"/>
            <a:t>リクエストに</a:t>
          </a:r>
          <a:r>
            <a:rPr kumimoji="1" lang="en-US" altLang="ja-JP" sz="3600" kern="1200" dirty="0" smtClean="0"/>
            <a:t>Push</a:t>
          </a:r>
          <a:r>
            <a:rPr kumimoji="1" lang="ja-JP" altLang="en-US" sz="3600" kern="1200" dirty="0" smtClean="0"/>
            <a:t>した変更や機能を追加する．</a:t>
          </a:r>
          <a:r>
            <a:rPr kumimoji="1" lang="ja-JP" altLang="en-US" sz="2400" kern="1200" dirty="0" smtClean="0"/>
            <a:t>（図</a:t>
          </a:r>
          <a:r>
            <a:rPr kumimoji="1" lang="en-US" altLang="ja-JP" sz="2400" kern="1200" dirty="0" smtClean="0"/>
            <a:t>ⅱ</a:t>
          </a:r>
          <a:r>
            <a:rPr kumimoji="1" lang="ja-JP" altLang="en-US" sz="2400" kern="1200" dirty="0" smtClean="0"/>
            <a:t>）</a:t>
          </a:r>
          <a:endParaRPr kumimoji="1" lang="ja-JP" altLang="en-US" sz="2400" kern="1200" dirty="0"/>
        </a:p>
      </dsp:txBody>
      <dsp:txXfrm>
        <a:off x="0" y="5825160"/>
        <a:ext cx="13702087" cy="1249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D3AC7-F3D7-461A-9F34-46C1C0C51A3A}">
      <dsp:nvSpPr>
        <dsp:cNvPr id="0" name=""/>
        <dsp:cNvSpPr/>
      </dsp:nvSpPr>
      <dsp:spPr>
        <a:xfrm>
          <a:off x="756370" y="0"/>
          <a:ext cx="12528819" cy="6059325"/>
        </a:xfrm>
        <a:prstGeom prst="swooshArrow">
          <a:avLst>
            <a:gd name="adj1" fmla="val 25000"/>
            <a:gd name="adj2" fmla="val 25000"/>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06488-E3D3-42D5-8028-227138FDC802}">
      <dsp:nvSpPr>
        <dsp:cNvPr id="0" name=""/>
        <dsp:cNvSpPr/>
      </dsp:nvSpPr>
      <dsp:spPr>
        <a:xfrm>
          <a:off x="2999154" y="4481184"/>
          <a:ext cx="280327" cy="280327"/>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AFF748F-AB56-4F13-85E2-F545859DD476}">
      <dsp:nvSpPr>
        <dsp:cNvPr id="0" name=""/>
        <dsp:cNvSpPr/>
      </dsp:nvSpPr>
      <dsp:spPr>
        <a:xfrm>
          <a:off x="3139318" y="4621348"/>
          <a:ext cx="2512168" cy="194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4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調査</a:t>
          </a:r>
          <a:endParaRPr kumimoji="1" lang="ja-JP" altLang="en-US" sz="6000" kern="1200" dirty="0"/>
        </a:p>
      </dsp:txBody>
      <dsp:txXfrm>
        <a:off x="3139318" y="4621348"/>
        <a:ext cx="2512168" cy="1947469"/>
      </dsp:txXfrm>
    </dsp:sp>
    <dsp:sp modelId="{BA13B703-44AD-4045-8E65-CE34DFF581AF}">
      <dsp:nvSpPr>
        <dsp:cNvPr id="0" name=""/>
        <dsp:cNvSpPr/>
      </dsp:nvSpPr>
      <dsp:spPr>
        <a:xfrm>
          <a:off x="5473586" y="2649619"/>
          <a:ext cx="506746" cy="506746"/>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267B537-4FD1-4E50-A5CD-658810CB2C70}">
      <dsp:nvSpPr>
        <dsp:cNvPr id="0" name=""/>
        <dsp:cNvSpPr/>
      </dsp:nvSpPr>
      <dsp:spPr>
        <a:xfrm>
          <a:off x="5726959" y="2902993"/>
          <a:ext cx="2587641" cy="3665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514"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抽出</a:t>
          </a:r>
          <a:endParaRPr kumimoji="1" lang="ja-JP" altLang="en-US" sz="6000" kern="1200" dirty="0"/>
        </a:p>
      </dsp:txBody>
      <dsp:txXfrm>
        <a:off x="5726959" y="2902993"/>
        <a:ext cx="2587641" cy="3665825"/>
      </dsp:txXfrm>
    </dsp:sp>
    <dsp:sp modelId="{DEF5A404-D498-403B-BE19-884AABDC423C}">
      <dsp:nvSpPr>
        <dsp:cNvPr id="0" name=""/>
        <dsp:cNvSpPr/>
      </dsp:nvSpPr>
      <dsp:spPr>
        <a:xfrm>
          <a:off x="8449373" y="1535047"/>
          <a:ext cx="700819" cy="700819"/>
        </a:xfrm>
        <a:prstGeom prst="ellipse">
          <a:avLst/>
        </a:prstGeom>
        <a:solidFill>
          <a:schemeClr val="lt1">
            <a:hueOff val="0"/>
            <a:satOff val="0"/>
            <a:lumOff val="0"/>
            <a:alphaOff val="0"/>
          </a:schemeClr>
        </a:solidFill>
        <a:ln w="38100" cap="flat" cmpd="sng" algn="ctr">
          <a:solidFill>
            <a:schemeClr val="dk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DDDF45-39B0-4FFC-87C6-F49508531EB4}">
      <dsp:nvSpPr>
        <dsp:cNvPr id="0" name=""/>
        <dsp:cNvSpPr/>
      </dsp:nvSpPr>
      <dsp:spPr>
        <a:xfrm>
          <a:off x="8427965" y="2289350"/>
          <a:ext cx="4227429" cy="26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1350" tIns="0" rIns="0" bIns="0" numCol="1" spcCol="1270" anchor="t" anchorCtr="0">
          <a:noAutofit/>
        </a:bodyPr>
        <a:lstStyle/>
        <a:p>
          <a:pPr lvl="0" algn="l" defTabSz="2667000">
            <a:lnSpc>
              <a:spcPct val="90000"/>
            </a:lnSpc>
            <a:spcBef>
              <a:spcPct val="0"/>
            </a:spcBef>
            <a:spcAft>
              <a:spcPct val="35000"/>
            </a:spcAft>
          </a:pPr>
          <a:r>
            <a:rPr kumimoji="1" lang="ja-JP" altLang="en-US" sz="6000" kern="1200" dirty="0" smtClean="0"/>
            <a:t>統計・データマイニングで解析</a:t>
          </a:r>
          <a:endParaRPr kumimoji="1" lang="ja-JP" altLang="en-US" sz="6000" kern="1200" dirty="0"/>
        </a:p>
      </dsp:txBody>
      <dsp:txXfrm>
        <a:off x="8427965" y="2289350"/>
        <a:ext cx="4227429" cy="26867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タブ リスト"/>
  <dgm:desc val="不連続またはブロックに分類された情報を表示する場合に使用します。第 1 レベルのテキストが少ないリストに適しています。第 2 レベルの最初のテキストは第 1 レベルのテキストの横に表示され、第 2 レベルの残りのテキストは第 1 レベルのテキストの下に表示されます。"/>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04010" y="9406451"/>
            <a:ext cx="18178780"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416" indent="0" algn="ctr">
              <a:buNone/>
              <a:defRPr>
                <a:solidFill>
                  <a:schemeClr val="tx1">
                    <a:tint val="75000"/>
                  </a:schemeClr>
                </a:solidFill>
              </a:defRPr>
            </a:lvl2pPr>
            <a:lvl3pPr marL="2950838" indent="0" algn="ctr">
              <a:buNone/>
              <a:defRPr>
                <a:solidFill>
                  <a:schemeClr val="tx1">
                    <a:tint val="75000"/>
                  </a:schemeClr>
                </a:solidFill>
              </a:defRPr>
            </a:lvl3pPr>
            <a:lvl4pPr marL="4426270" indent="0" algn="ctr">
              <a:buNone/>
              <a:defRPr>
                <a:solidFill>
                  <a:schemeClr val="tx1">
                    <a:tint val="75000"/>
                  </a:schemeClr>
                </a:solidFill>
              </a:defRPr>
            </a:lvl4pPr>
            <a:lvl5pPr marL="5901686" indent="0" algn="ctr">
              <a:buNone/>
              <a:defRPr>
                <a:solidFill>
                  <a:schemeClr val="tx1">
                    <a:tint val="75000"/>
                  </a:schemeClr>
                </a:solidFill>
              </a:defRPr>
            </a:lvl5pPr>
            <a:lvl6pPr marL="7377102" indent="0" algn="ctr">
              <a:buNone/>
              <a:defRPr>
                <a:solidFill>
                  <a:schemeClr val="tx1">
                    <a:tint val="75000"/>
                  </a:schemeClr>
                </a:solidFill>
              </a:defRPr>
            </a:lvl6pPr>
            <a:lvl7pPr marL="8852534" indent="0" algn="ctr">
              <a:buNone/>
              <a:defRPr>
                <a:solidFill>
                  <a:schemeClr val="tx1">
                    <a:tint val="75000"/>
                  </a:schemeClr>
                </a:solidFill>
              </a:defRPr>
            </a:lvl7pPr>
            <a:lvl8pPr marL="10327956" indent="0" algn="ctr">
              <a:buNone/>
              <a:defRPr>
                <a:solidFill>
                  <a:schemeClr val="tx1">
                    <a:tint val="75000"/>
                  </a:schemeClr>
                </a:solidFill>
              </a:defRPr>
            </a:lvl8pPr>
            <a:lvl9pPr marL="1180337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33310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424356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6264736" y="5355072"/>
            <a:ext cx="11254060" cy="114075602"/>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502553" y="5355072"/>
            <a:ext cx="33405737" cy="114075602"/>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1063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2521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689410" y="19457721"/>
            <a:ext cx="18178780" cy="6013939"/>
          </a:xfrm>
        </p:spPr>
        <p:txBody>
          <a:bodyPr anchor="t"/>
          <a:lstStyle>
            <a:lvl1pPr algn="l">
              <a:defRPr sz="129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416" indent="0">
              <a:buNone/>
              <a:defRPr sz="5800">
                <a:solidFill>
                  <a:schemeClr val="tx1">
                    <a:tint val="75000"/>
                  </a:schemeClr>
                </a:solidFill>
              </a:defRPr>
            </a:lvl2pPr>
            <a:lvl3pPr marL="2950838" indent="0">
              <a:buNone/>
              <a:defRPr sz="5200">
                <a:solidFill>
                  <a:schemeClr val="tx1">
                    <a:tint val="75000"/>
                  </a:schemeClr>
                </a:solidFill>
              </a:defRPr>
            </a:lvl3pPr>
            <a:lvl4pPr marL="4426270" indent="0">
              <a:buNone/>
              <a:defRPr sz="4500">
                <a:solidFill>
                  <a:schemeClr val="tx1">
                    <a:tint val="75000"/>
                  </a:schemeClr>
                </a:solidFill>
              </a:defRPr>
            </a:lvl4pPr>
            <a:lvl5pPr marL="5901686" indent="0">
              <a:buNone/>
              <a:defRPr sz="4500">
                <a:solidFill>
                  <a:schemeClr val="tx1">
                    <a:tint val="75000"/>
                  </a:schemeClr>
                </a:solidFill>
              </a:defRPr>
            </a:lvl5pPr>
            <a:lvl6pPr marL="7377102" indent="0">
              <a:buNone/>
              <a:defRPr sz="4500">
                <a:solidFill>
                  <a:schemeClr val="tx1">
                    <a:tint val="75000"/>
                  </a:schemeClr>
                </a:solidFill>
              </a:defRPr>
            </a:lvl6pPr>
            <a:lvl7pPr marL="8852534" indent="0">
              <a:buNone/>
              <a:defRPr sz="4500">
                <a:solidFill>
                  <a:schemeClr val="tx1">
                    <a:tint val="75000"/>
                  </a:schemeClr>
                </a:solidFill>
              </a:defRPr>
            </a:lvl7pPr>
            <a:lvl8pPr marL="10327956" indent="0">
              <a:buNone/>
              <a:defRPr sz="4500">
                <a:solidFill>
                  <a:schemeClr val="tx1">
                    <a:tint val="75000"/>
                  </a:schemeClr>
                </a:solidFill>
              </a:defRPr>
            </a:lvl8pPr>
            <a:lvl9pPr marL="11803372" indent="0">
              <a:buNone/>
              <a:defRPr sz="45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4778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99915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0" y="1212603"/>
            <a:ext cx="19248120" cy="5046663"/>
          </a:xfrm>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6777950"/>
            <a:ext cx="9449551"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10864215" y="6777950"/>
            <a:ext cx="9453263" cy="2824727"/>
          </a:xfrm>
        </p:spPr>
        <p:txBody>
          <a:bodyPr anchor="b"/>
          <a:lstStyle>
            <a:lvl1pPr marL="0" indent="0">
              <a:buNone/>
              <a:defRPr sz="7700" b="1"/>
            </a:lvl1pPr>
            <a:lvl2pPr marL="1475416" indent="0">
              <a:buNone/>
              <a:defRPr sz="6500" b="1"/>
            </a:lvl2pPr>
            <a:lvl3pPr marL="2950838" indent="0">
              <a:buNone/>
              <a:defRPr sz="5800" b="1"/>
            </a:lvl3pPr>
            <a:lvl4pPr marL="4426270" indent="0">
              <a:buNone/>
              <a:defRPr sz="5200" b="1"/>
            </a:lvl4pPr>
            <a:lvl5pPr marL="5901686" indent="0">
              <a:buNone/>
              <a:defRPr sz="5200" b="1"/>
            </a:lvl5pPr>
            <a:lvl6pPr marL="7377102" indent="0">
              <a:buNone/>
              <a:defRPr sz="5200" b="1"/>
            </a:lvl6pPr>
            <a:lvl7pPr marL="8852534" indent="0">
              <a:buNone/>
              <a:defRPr sz="5200" b="1"/>
            </a:lvl7pPr>
            <a:lvl8pPr marL="10327956" indent="0">
              <a:buNone/>
              <a:defRPr sz="5200" b="1"/>
            </a:lvl8pPr>
            <a:lvl9pPr marL="11803372" indent="0">
              <a:buNone/>
              <a:defRPr sz="5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10864215"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9098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3047136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9891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69341" y="1205591"/>
            <a:ext cx="7036110" cy="5130774"/>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1069341" y="6336367"/>
            <a:ext cx="7036110" cy="20712346"/>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119461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191962" y="21195982"/>
            <a:ext cx="12832080" cy="2502306"/>
          </a:xfrm>
        </p:spPr>
        <p:txBody>
          <a:bodyPr anchor="b"/>
          <a:lstStyle>
            <a:lvl1pPr algn="l">
              <a:defRPr sz="65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4191962" y="2705572"/>
            <a:ext cx="12832080" cy="18167985"/>
          </a:xfrm>
        </p:spPr>
        <p:txBody>
          <a:bodyPr/>
          <a:lstStyle>
            <a:lvl1pPr marL="0" indent="0">
              <a:buNone/>
              <a:defRPr sz="10300"/>
            </a:lvl1pPr>
            <a:lvl2pPr marL="1475416" indent="0">
              <a:buNone/>
              <a:defRPr sz="9000"/>
            </a:lvl2pPr>
            <a:lvl3pPr marL="2950838" indent="0">
              <a:buNone/>
              <a:defRPr sz="7700"/>
            </a:lvl3pPr>
            <a:lvl4pPr marL="4426270" indent="0">
              <a:buNone/>
              <a:defRPr sz="6500"/>
            </a:lvl4pPr>
            <a:lvl5pPr marL="5901686" indent="0">
              <a:buNone/>
              <a:defRPr sz="6500"/>
            </a:lvl5pPr>
            <a:lvl6pPr marL="7377102" indent="0">
              <a:buNone/>
              <a:defRPr sz="6500"/>
            </a:lvl6pPr>
            <a:lvl7pPr marL="8852534" indent="0">
              <a:buNone/>
              <a:defRPr sz="6500"/>
            </a:lvl7pPr>
            <a:lvl8pPr marL="10327956" indent="0">
              <a:buNone/>
              <a:defRPr sz="6500"/>
            </a:lvl8pPr>
            <a:lvl9pPr marL="11803372" indent="0">
              <a:buNone/>
              <a:defRPr sz="6500"/>
            </a:lvl9pPr>
          </a:lstStyle>
          <a:p>
            <a:endParaRPr kumimoji="1" lang="ja-JP" altLang="en-US"/>
          </a:p>
        </p:txBody>
      </p:sp>
      <p:sp>
        <p:nvSpPr>
          <p:cNvPr id="4" name="テキスト プレースホルダー 3"/>
          <p:cNvSpPr>
            <a:spLocks noGrp="1"/>
          </p:cNvSpPr>
          <p:nvPr>
            <p:ph type="body" sz="half" idx="2"/>
          </p:nvPr>
        </p:nvSpPr>
        <p:spPr>
          <a:xfrm>
            <a:off x="4191962" y="23698288"/>
            <a:ext cx="12832080" cy="3553689"/>
          </a:xfrm>
        </p:spPr>
        <p:txBody>
          <a:bodyPr/>
          <a:lstStyle>
            <a:lvl1pPr marL="0" indent="0">
              <a:buNone/>
              <a:defRPr sz="4500"/>
            </a:lvl1pPr>
            <a:lvl2pPr marL="1475416" indent="0">
              <a:buNone/>
              <a:defRPr sz="3900"/>
            </a:lvl2pPr>
            <a:lvl3pPr marL="2950838" indent="0">
              <a:buNone/>
              <a:defRPr sz="3200"/>
            </a:lvl3pPr>
            <a:lvl4pPr marL="4426270" indent="0">
              <a:buNone/>
              <a:defRPr sz="2900"/>
            </a:lvl4pPr>
            <a:lvl5pPr marL="5901686" indent="0">
              <a:buNone/>
              <a:defRPr sz="2900"/>
            </a:lvl5pPr>
            <a:lvl6pPr marL="7377102" indent="0">
              <a:buNone/>
              <a:defRPr sz="2900"/>
            </a:lvl6pPr>
            <a:lvl7pPr marL="8852534" indent="0">
              <a:buNone/>
              <a:defRPr sz="2900"/>
            </a:lvl7pPr>
            <a:lvl8pPr marL="10327956" indent="0">
              <a:buNone/>
              <a:defRPr sz="2900"/>
            </a:lvl8pPr>
            <a:lvl9pPr marL="11803372" indent="0">
              <a:buNone/>
              <a:defRPr sz="2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BAB8F4C-03BC-4B6E-A455-F3B383D95D62}" type="datetimeFigureOut">
              <a:rPr kumimoji="1" lang="ja-JP" altLang="en-US" smtClean="0"/>
              <a:t>2013/10/9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099561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69340" y="1212603"/>
            <a:ext cx="19248120" cy="5046663"/>
          </a:xfrm>
          <a:prstGeom prst="rect">
            <a:avLst/>
          </a:prstGeom>
        </p:spPr>
        <p:txBody>
          <a:bodyPr vert="horz" lIns="295084" tIns="147548" rIns="295084" bIns="147548"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69340" y="7065334"/>
            <a:ext cx="19248120" cy="19983384"/>
          </a:xfrm>
          <a:prstGeom prst="rect">
            <a:avLst/>
          </a:prstGeom>
        </p:spPr>
        <p:txBody>
          <a:bodyPr vert="horz" lIns="295084" tIns="147548" rIns="295084" bIns="14754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1069340" y="28065053"/>
            <a:ext cx="4990253" cy="1612128"/>
          </a:xfrm>
          <a:prstGeom prst="rect">
            <a:avLst/>
          </a:prstGeom>
        </p:spPr>
        <p:txBody>
          <a:bodyPr vert="horz" lIns="295084" tIns="147548" rIns="295084" bIns="147548" rtlCol="0" anchor="ctr"/>
          <a:lstStyle>
            <a:lvl1pPr algn="l">
              <a:defRPr sz="3900">
                <a:solidFill>
                  <a:schemeClr val="tx1">
                    <a:tint val="75000"/>
                  </a:schemeClr>
                </a:solidFill>
              </a:defRPr>
            </a:lvl1pPr>
          </a:lstStyle>
          <a:p>
            <a:fld id="{5BAB8F4C-03BC-4B6E-A455-F3B383D95D62}" type="datetimeFigureOut">
              <a:rPr kumimoji="1" lang="ja-JP" altLang="en-US" smtClean="0"/>
              <a:t>2013/10/9</a:t>
            </a:fld>
            <a:endParaRPr kumimoji="1" lang="ja-JP" altLang="en-US"/>
          </a:p>
        </p:txBody>
      </p:sp>
      <p:sp>
        <p:nvSpPr>
          <p:cNvPr id="5" name="フッター プレースホルダー 4"/>
          <p:cNvSpPr>
            <a:spLocks noGrp="1"/>
          </p:cNvSpPr>
          <p:nvPr>
            <p:ph type="ftr" sz="quarter" idx="3"/>
          </p:nvPr>
        </p:nvSpPr>
        <p:spPr>
          <a:xfrm>
            <a:off x="7307157" y="28065053"/>
            <a:ext cx="6772487" cy="1612128"/>
          </a:xfrm>
          <a:prstGeom prst="rect">
            <a:avLst/>
          </a:prstGeom>
        </p:spPr>
        <p:txBody>
          <a:bodyPr vert="horz" lIns="295084" tIns="147548" rIns="295084" bIns="147548" rtlCol="0" anchor="ctr"/>
          <a:lstStyle>
            <a:lvl1pPr algn="ctr">
              <a:defRPr sz="3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15327207" y="28065053"/>
            <a:ext cx="4990253" cy="1612128"/>
          </a:xfrm>
          <a:prstGeom prst="rect">
            <a:avLst/>
          </a:prstGeom>
        </p:spPr>
        <p:txBody>
          <a:bodyPr vert="horz" lIns="295084" tIns="147548" rIns="295084" bIns="147548" rtlCol="0" anchor="ctr"/>
          <a:lstStyle>
            <a:lvl1pPr algn="r">
              <a:defRPr sz="3900">
                <a:solidFill>
                  <a:schemeClr val="tx1">
                    <a:tint val="75000"/>
                  </a:schemeClr>
                </a:solidFill>
              </a:defRPr>
            </a:lvl1pPr>
          </a:lstStyle>
          <a:p>
            <a:fld id="{BE1FE296-2686-429A-997F-C3C7D9228A40}" type="slidenum">
              <a:rPr kumimoji="1" lang="ja-JP" altLang="en-US" smtClean="0"/>
              <a:t>‹#›</a:t>
            </a:fld>
            <a:endParaRPr kumimoji="1" lang="ja-JP" altLang="en-US"/>
          </a:p>
        </p:txBody>
      </p:sp>
    </p:spTree>
    <p:extLst>
      <p:ext uri="{BB962C8B-B14F-4D97-AF65-F5344CB8AC3E}">
        <p14:creationId xmlns:p14="http://schemas.microsoft.com/office/powerpoint/2010/main" val="21247636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2950838" rtl="0" eaLnBrk="1" latinLnBrk="0" hangingPunct="1">
        <a:spcBef>
          <a:spcPct val="0"/>
        </a:spcBef>
        <a:buNone/>
        <a:defRPr kumimoji="1" sz="14200" kern="1200">
          <a:solidFill>
            <a:schemeClr val="tx1"/>
          </a:solidFill>
          <a:latin typeface="+mj-lt"/>
          <a:ea typeface="+mj-ea"/>
          <a:cs typeface="+mj-cs"/>
        </a:defRPr>
      </a:lvl1pPr>
    </p:titleStyle>
    <p:bodyStyle>
      <a:lvl1pPr marL="1106563" indent="-1106563" algn="l" defTabSz="2950838" rtl="0" eaLnBrk="1" latinLnBrk="0" hangingPunct="1">
        <a:spcBef>
          <a:spcPct val="20000"/>
        </a:spcBef>
        <a:buFont typeface="Arial" panose="020B0604020202020204" pitchFamily="34" charset="0"/>
        <a:buChar char="•"/>
        <a:defRPr kumimoji="1" sz="10300" kern="1200">
          <a:solidFill>
            <a:schemeClr val="tx1"/>
          </a:solidFill>
          <a:latin typeface="+mn-lt"/>
          <a:ea typeface="+mn-ea"/>
          <a:cs typeface="+mn-cs"/>
        </a:defRPr>
      </a:lvl1pPr>
      <a:lvl2pPr marL="2397565" indent="-922143" algn="l" defTabSz="2950838" rtl="0" eaLnBrk="1" latinLnBrk="0" hangingPunct="1">
        <a:spcBef>
          <a:spcPct val="20000"/>
        </a:spcBef>
        <a:buFont typeface="Arial" panose="020B0604020202020204" pitchFamily="34" charset="0"/>
        <a:buChar char="–"/>
        <a:defRPr kumimoji="1" sz="9000" kern="1200">
          <a:solidFill>
            <a:schemeClr val="tx1"/>
          </a:solidFill>
          <a:latin typeface="+mn-lt"/>
          <a:ea typeface="+mn-ea"/>
          <a:cs typeface="+mn-cs"/>
        </a:defRPr>
      </a:lvl2pPr>
      <a:lvl3pPr marL="3688551" indent="-737719" algn="l" defTabSz="2950838" rtl="0" eaLnBrk="1" latinLnBrk="0" hangingPunct="1">
        <a:spcBef>
          <a:spcPct val="20000"/>
        </a:spcBef>
        <a:buFont typeface="Arial" panose="020B0604020202020204" pitchFamily="34" charset="0"/>
        <a:buChar char="•"/>
        <a:defRPr kumimoji="1" sz="7700" kern="1200">
          <a:solidFill>
            <a:schemeClr val="tx1"/>
          </a:solidFill>
          <a:latin typeface="+mn-lt"/>
          <a:ea typeface="+mn-ea"/>
          <a:cs typeface="+mn-cs"/>
        </a:defRPr>
      </a:lvl3pPr>
      <a:lvl4pPr marL="5163970"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4pPr>
      <a:lvl5pPr marL="6639405"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5pPr>
      <a:lvl6pPr marL="811482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6pPr>
      <a:lvl7pPr marL="9590237"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7pPr>
      <a:lvl8pPr marL="11065669"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8pPr>
      <a:lvl9pPr marL="12541091" indent="-737719" algn="l" defTabSz="2950838" rtl="0" eaLnBrk="1" latinLnBrk="0" hangingPunct="1">
        <a:spcBef>
          <a:spcPct val="20000"/>
        </a:spcBef>
        <a:buFont typeface="Arial" panose="020B0604020202020204" pitchFamily="34" charset="0"/>
        <a:buChar char="•"/>
        <a:defRPr kumimoji="1" sz="6500" kern="1200">
          <a:solidFill>
            <a:schemeClr val="tx1"/>
          </a:solidFill>
          <a:latin typeface="+mn-lt"/>
          <a:ea typeface="+mn-ea"/>
          <a:cs typeface="+mn-cs"/>
        </a:defRPr>
      </a:lvl9pPr>
    </p:bodyStyle>
    <p:otherStyle>
      <a:defPPr>
        <a:defRPr lang="ja-JP"/>
      </a:defPPr>
      <a:lvl1pPr marL="0" algn="l" defTabSz="2950838" rtl="0" eaLnBrk="1" latinLnBrk="0" hangingPunct="1">
        <a:defRPr kumimoji="1" sz="5800" kern="1200">
          <a:solidFill>
            <a:schemeClr val="tx1"/>
          </a:solidFill>
          <a:latin typeface="+mn-lt"/>
          <a:ea typeface="+mn-ea"/>
          <a:cs typeface="+mn-cs"/>
        </a:defRPr>
      </a:lvl1pPr>
      <a:lvl2pPr marL="1475416" algn="l" defTabSz="2950838" rtl="0" eaLnBrk="1" latinLnBrk="0" hangingPunct="1">
        <a:defRPr kumimoji="1" sz="5800" kern="1200">
          <a:solidFill>
            <a:schemeClr val="tx1"/>
          </a:solidFill>
          <a:latin typeface="+mn-lt"/>
          <a:ea typeface="+mn-ea"/>
          <a:cs typeface="+mn-cs"/>
        </a:defRPr>
      </a:lvl2pPr>
      <a:lvl3pPr marL="2950838" algn="l" defTabSz="2950838" rtl="0" eaLnBrk="1" latinLnBrk="0" hangingPunct="1">
        <a:defRPr kumimoji="1" sz="5800" kern="1200">
          <a:solidFill>
            <a:schemeClr val="tx1"/>
          </a:solidFill>
          <a:latin typeface="+mn-lt"/>
          <a:ea typeface="+mn-ea"/>
          <a:cs typeface="+mn-cs"/>
        </a:defRPr>
      </a:lvl3pPr>
      <a:lvl4pPr marL="4426270" algn="l" defTabSz="2950838" rtl="0" eaLnBrk="1" latinLnBrk="0" hangingPunct="1">
        <a:defRPr kumimoji="1" sz="5800" kern="1200">
          <a:solidFill>
            <a:schemeClr val="tx1"/>
          </a:solidFill>
          <a:latin typeface="+mn-lt"/>
          <a:ea typeface="+mn-ea"/>
          <a:cs typeface="+mn-cs"/>
        </a:defRPr>
      </a:lvl4pPr>
      <a:lvl5pPr marL="5901686" algn="l" defTabSz="2950838" rtl="0" eaLnBrk="1" latinLnBrk="0" hangingPunct="1">
        <a:defRPr kumimoji="1" sz="5800" kern="1200">
          <a:solidFill>
            <a:schemeClr val="tx1"/>
          </a:solidFill>
          <a:latin typeface="+mn-lt"/>
          <a:ea typeface="+mn-ea"/>
          <a:cs typeface="+mn-cs"/>
        </a:defRPr>
      </a:lvl5pPr>
      <a:lvl6pPr marL="7377102" algn="l" defTabSz="2950838" rtl="0" eaLnBrk="1" latinLnBrk="0" hangingPunct="1">
        <a:defRPr kumimoji="1" sz="5800" kern="1200">
          <a:solidFill>
            <a:schemeClr val="tx1"/>
          </a:solidFill>
          <a:latin typeface="+mn-lt"/>
          <a:ea typeface="+mn-ea"/>
          <a:cs typeface="+mn-cs"/>
        </a:defRPr>
      </a:lvl6pPr>
      <a:lvl7pPr marL="8852534" algn="l" defTabSz="2950838" rtl="0" eaLnBrk="1" latinLnBrk="0" hangingPunct="1">
        <a:defRPr kumimoji="1" sz="5800" kern="1200">
          <a:solidFill>
            <a:schemeClr val="tx1"/>
          </a:solidFill>
          <a:latin typeface="+mn-lt"/>
          <a:ea typeface="+mn-ea"/>
          <a:cs typeface="+mn-cs"/>
        </a:defRPr>
      </a:lvl7pPr>
      <a:lvl8pPr marL="10327956" algn="l" defTabSz="2950838" rtl="0" eaLnBrk="1" latinLnBrk="0" hangingPunct="1">
        <a:defRPr kumimoji="1" sz="5800" kern="1200">
          <a:solidFill>
            <a:schemeClr val="tx1"/>
          </a:solidFill>
          <a:latin typeface="+mn-lt"/>
          <a:ea typeface="+mn-ea"/>
          <a:cs typeface="+mn-cs"/>
        </a:defRPr>
      </a:lvl8pPr>
      <a:lvl9pPr marL="11803372" algn="l" defTabSz="2950838" rtl="0" eaLnBrk="1" latinLnBrk="0" hangingPunct="1">
        <a:defRPr kumimoji="1"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5.png"/><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3.png"/><Relationship Id="rId4" Type="http://schemas.openxmlformats.org/officeDocument/2006/relationships/diagramQuickStyle" Target="../diagrams/quickStyle2.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Genki\Desktop\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847" y="6776410"/>
            <a:ext cx="6522037" cy="3954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Genki\Desktop\0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829" y="11227114"/>
            <a:ext cx="6313055" cy="3040386"/>
          </a:xfrm>
          <a:prstGeom prst="rect">
            <a:avLst/>
          </a:prstGeom>
          <a:noFill/>
          <a:extLst>
            <a:ext uri="{909E8E84-426E-40DD-AFC4-6F175D3DCCD1}">
              <a14:hiddenFill xmlns:a14="http://schemas.microsoft.com/office/drawing/2010/main">
                <a:solidFill>
                  <a:srgbClr val="FFFFFF"/>
                </a:solidFill>
              </a14:hiddenFill>
            </a:ext>
          </a:extLst>
        </p:spPr>
      </p:pic>
      <p:sp>
        <p:nvSpPr>
          <p:cNvPr id="21" name="爆発 1 20"/>
          <p:cNvSpPr/>
          <p:nvPr/>
        </p:nvSpPr>
        <p:spPr>
          <a:xfrm>
            <a:off x="17021531" y="14773802"/>
            <a:ext cx="3769112" cy="2525818"/>
          </a:xfrm>
          <a:prstGeom prst="irregularSeal1">
            <a:avLst/>
          </a:prstGeom>
          <a:solidFill>
            <a:schemeClr val="bg1"/>
          </a:solidFill>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400" dirty="0" smtClean="0"/>
              <a:t>これに注目！</a:t>
            </a:r>
            <a:endParaRPr kumimoji="1" lang="ja-JP" altLang="en-US" sz="4400" dirty="0"/>
          </a:p>
        </p:txBody>
      </p:sp>
      <p:sp>
        <p:nvSpPr>
          <p:cNvPr id="14" name="テキスト ボックス 13"/>
          <p:cNvSpPr txBox="1"/>
          <p:nvPr/>
        </p:nvSpPr>
        <p:spPr>
          <a:xfrm>
            <a:off x="16658308" y="2239792"/>
            <a:ext cx="3924436" cy="646331"/>
          </a:xfrm>
          <a:prstGeom prst="rect">
            <a:avLst/>
          </a:prstGeom>
          <a:noFill/>
        </p:spPr>
        <p:txBody>
          <a:bodyPr wrap="square" rtlCol="0">
            <a:spAutoFit/>
          </a:bodyPr>
          <a:lstStyle/>
          <a:p>
            <a:r>
              <a:rPr kumimoji="1" lang="en-US" altLang="ja-JP" sz="3600" dirty="0" smtClean="0"/>
              <a:t>1042067</a:t>
            </a:r>
            <a:r>
              <a:rPr kumimoji="1" lang="ja-JP" altLang="en-US" sz="3600" dirty="0" smtClean="0"/>
              <a:t>　</a:t>
            </a:r>
            <a:r>
              <a:rPr kumimoji="1" lang="ja-JP" altLang="en-US" sz="3200" dirty="0" smtClean="0"/>
              <a:t>関口元基</a:t>
            </a:r>
            <a:endParaRPr lang="en-US" altLang="ja-JP" sz="3200" dirty="0" smtClean="0"/>
          </a:p>
        </p:txBody>
      </p:sp>
      <p:sp>
        <p:nvSpPr>
          <p:cNvPr id="3" name="テキスト ボックス 2"/>
          <p:cNvSpPr txBox="1"/>
          <p:nvPr/>
        </p:nvSpPr>
        <p:spPr>
          <a:xfrm>
            <a:off x="1864287" y="278686"/>
            <a:ext cx="18349754" cy="1877437"/>
          </a:xfrm>
          <a:prstGeom prst="rect">
            <a:avLst/>
          </a:prstGeom>
          <a:noFill/>
        </p:spPr>
        <p:txBody>
          <a:bodyPr wrap="square" rtlCol="0">
            <a:spAutoFit/>
          </a:bodyPr>
          <a:lstStyle/>
          <a:p>
            <a:r>
              <a:rPr lang="ja-JP" altLang="en-US" dirty="0" smtClean="0"/>
              <a:t>オープンソースソフトウェアプロジェクト</a:t>
            </a:r>
            <a:r>
              <a:rPr lang="ja-JP" altLang="en-US" dirty="0"/>
              <a:t>に</a:t>
            </a:r>
            <a:r>
              <a:rPr lang="ja-JP" altLang="en-US" dirty="0" smtClean="0"/>
              <a:t>おける</a:t>
            </a:r>
            <a:endParaRPr lang="en-US" altLang="ja-JP" dirty="0" smtClean="0"/>
          </a:p>
          <a:p>
            <a:r>
              <a:rPr lang="ja-JP" altLang="en-US" dirty="0" smtClean="0"/>
              <a:t>プロジェクトマネジメント</a:t>
            </a:r>
            <a:r>
              <a:rPr lang="ja-JP" altLang="en-US" dirty="0"/>
              <a:t>の実態</a:t>
            </a:r>
            <a:r>
              <a:rPr lang="ja-JP" altLang="en-US" dirty="0" smtClean="0"/>
              <a:t>調査</a:t>
            </a:r>
            <a:endParaRPr kumimoji="1" lang="ja-JP" altLang="en-US" dirty="0"/>
          </a:p>
        </p:txBody>
      </p:sp>
      <p:sp>
        <p:nvSpPr>
          <p:cNvPr id="8" name="テキスト ボックス 7"/>
          <p:cNvSpPr txBox="1"/>
          <p:nvPr/>
        </p:nvSpPr>
        <p:spPr>
          <a:xfrm>
            <a:off x="771876" y="3042643"/>
            <a:ext cx="4857000" cy="984885"/>
          </a:xfrm>
          <a:prstGeom prst="rect">
            <a:avLst/>
          </a:prstGeom>
          <a:noFill/>
        </p:spPr>
        <p:txBody>
          <a:bodyPr wrap="square" rtlCol="0">
            <a:spAutoFit/>
          </a:bodyPr>
          <a:lstStyle/>
          <a:p>
            <a:r>
              <a:rPr kumimoji="1" lang="ja-JP" altLang="en-US" b="1" dirty="0" smtClean="0"/>
              <a:t>・</a:t>
            </a:r>
            <a:r>
              <a:rPr kumimoji="1" lang="ja-JP" altLang="en-US" sz="5400" b="1" dirty="0" smtClean="0"/>
              <a:t>背景</a:t>
            </a:r>
            <a:endParaRPr kumimoji="1" lang="ja-JP" altLang="en-US" sz="5400" b="1" dirty="0"/>
          </a:p>
        </p:txBody>
      </p:sp>
      <p:sp>
        <p:nvSpPr>
          <p:cNvPr id="9" name="テキスト ボックス 8"/>
          <p:cNvSpPr txBox="1"/>
          <p:nvPr/>
        </p:nvSpPr>
        <p:spPr>
          <a:xfrm>
            <a:off x="3306184" y="3535085"/>
            <a:ext cx="16145260" cy="1200329"/>
          </a:xfrm>
          <a:prstGeom prst="rect">
            <a:avLst/>
          </a:prstGeom>
          <a:noFill/>
        </p:spPr>
        <p:txBody>
          <a:bodyPr wrap="square" rtlCol="0">
            <a:spAutoFit/>
          </a:bodyPr>
          <a:lstStyle/>
          <a:p>
            <a:r>
              <a:rPr kumimoji="1" lang="ja-JP" altLang="en-US" sz="3600" dirty="0" smtClean="0"/>
              <a:t>オープンソースのソフトウェア開発のためには，</a:t>
            </a:r>
            <a:r>
              <a:rPr kumimoji="1" lang="ja-JP" altLang="en-US" sz="3600" u="sng" dirty="0" smtClean="0">
                <a:solidFill>
                  <a:schemeClr val="accent2">
                    <a:lumMod val="75000"/>
                  </a:schemeClr>
                </a:solidFill>
              </a:rPr>
              <a:t>バージョン管理システム</a:t>
            </a:r>
            <a:r>
              <a:rPr kumimoji="1" lang="ja-JP" altLang="en-US" sz="3600" dirty="0" smtClean="0"/>
              <a:t>や</a:t>
            </a:r>
            <a:endParaRPr kumimoji="1" lang="en-US" altLang="ja-JP" sz="3600" dirty="0" smtClean="0"/>
          </a:p>
          <a:p>
            <a:r>
              <a:rPr kumimoji="1" lang="en-US" altLang="ja-JP" sz="3600" u="sng" dirty="0" err="1" smtClean="0">
                <a:solidFill>
                  <a:schemeClr val="accent2">
                    <a:lumMod val="75000"/>
                  </a:schemeClr>
                </a:solidFill>
              </a:rPr>
              <a:t>Wki</a:t>
            </a:r>
            <a:r>
              <a:rPr kumimoji="1" lang="ja-JP" altLang="en-US" sz="3600" dirty="0" err="1" smtClean="0"/>
              <a:t>，</a:t>
            </a:r>
            <a:r>
              <a:rPr kumimoji="1" lang="ja-JP" altLang="en-US" sz="3600" u="sng" dirty="0" smtClean="0">
                <a:solidFill>
                  <a:schemeClr val="accent2">
                    <a:lumMod val="75000"/>
                  </a:schemeClr>
                </a:solidFill>
              </a:rPr>
              <a:t>バグ追跡システム</a:t>
            </a:r>
            <a:r>
              <a:rPr kumimoji="1" lang="ja-JP" altLang="en-US" sz="3600" dirty="0" smtClean="0"/>
              <a:t>，</a:t>
            </a:r>
            <a:r>
              <a:rPr kumimoji="1" lang="ja-JP" altLang="en-US" sz="3600" u="sng" dirty="0" smtClean="0">
                <a:solidFill>
                  <a:schemeClr val="accent2">
                    <a:lumMod val="75000"/>
                  </a:schemeClr>
                </a:solidFill>
              </a:rPr>
              <a:t>メーリングシステム</a:t>
            </a:r>
            <a:r>
              <a:rPr kumimoji="1" lang="ja-JP" altLang="en-US" sz="3600" dirty="0" smtClean="0"/>
              <a:t>がよく利用されている．</a:t>
            </a:r>
            <a:endParaRPr kumimoji="1" lang="ja-JP" altLang="en-US" sz="3600" dirty="0"/>
          </a:p>
        </p:txBody>
      </p:sp>
      <p:sp>
        <p:nvSpPr>
          <p:cNvPr id="10" name="下矢印 9"/>
          <p:cNvSpPr/>
          <p:nvPr/>
        </p:nvSpPr>
        <p:spPr>
          <a:xfrm>
            <a:off x="3710713" y="4852941"/>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676705" y="4852941"/>
            <a:ext cx="7664910" cy="1077218"/>
          </a:xfrm>
          <a:prstGeom prst="rect">
            <a:avLst/>
          </a:prstGeom>
          <a:noFill/>
        </p:spPr>
        <p:txBody>
          <a:bodyPr wrap="square" rtlCol="0">
            <a:spAutoFit/>
          </a:bodyPr>
          <a:lstStyle/>
          <a:p>
            <a:r>
              <a:rPr kumimoji="1" lang="ja-JP" altLang="en-US" sz="3200" dirty="0" smtClean="0"/>
              <a:t>これらのツールをまとめて提供しているのはホスティン</a:t>
            </a:r>
            <a:r>
              <a:rPr lang="ja-JP" altLang="en-US" sz="3200" dirty="0"/>
              <a:t>グ</a:t>
            </a:r>
            <a:r>
              <a:rPr kumimoji="1" lang="ja-JP" altLang="en-US" sz="3200" dirty="0" smtClean="0"/>
              <a:t>サイトの</a:t>
            </a:r>
            <a:r>
              <a:rPr kumimoji="1" lang="en-US" altLang="ja-JP" sz="3200" dirty="0" err="1" smtClean="0">
                <a:solidFill>
                  <a:schemeClr val="accent2">
                    <a:lumMod val="75000"/>
                  </a:schemeClr>
                </a:solidFill>
              </a:rPr>
              <a:t>GitHub</a:t>
            </a:r>
            <a:r>
              <a:rPr lang="ja-JP" altLang="en-US" sz="3200" dirty="0" smtClean="0"/>
              <a:t>である．</a:t>
            </a:r>
            <a:endParaRPr kumimoji="1" lang="en-US" altLang="ja-JP" sz="3200" dirty="0" smtClean="0"/>
          </a:p>
        </p:txBody>
      </p:sp>
      <p:sp>
        <p:nvSpPr>
          <p:cNvPr id="16" name="テキスト ボックス 15"/>
          <p:cNvSpPr txBox="1"/>
          <p:nvPr/>
        </p:nvSpPr>
        <p:spPr>
          <a:xfrm>
            <a:off x="947624" y="7266283"/>
            <a:ext cx="9745310" cy="707886"/>
          </a:xfrm>
          <a:prstGeom prst="rect">
            <a:avLst/>
          </a:prstGeom>
          <a:noFill/>
        </p:spPr>
        <p:txBody>
          <a:bodyPr wrap="square" rtlCol="0">
            <a:spAutoFit/>
          </a:bodyPr>
          <a:lstStyle/>
          <a:p>
            <a:r>
              <a:rPr lang="en-US" altLang="ja-JP" sz="4000" u="sng" dirty="0"/>
              <a:t>‣</a:t>
            </a:r>
            <a:r>
              <a:rPr kumimoji="1" lang="en-US" altLang="ja-JP" sz="4000" u="sng" dirty="0" err="1" smtClean="0"/>
              <a:t>GitHub</a:t>
            </a:r>
            <a:r>
              <a:rPr kumimoji="1" lang="ja-JP" altLang="en-US" sz="4000" u="sng" dirty="0" err="1" smtClean="0"/>
              <a:t>が提</a:t>
            </a:r>
            <a:r>
              <a:rPr kumimoji="1" lang="ja-JP" altLang="en-US" sz="4000" u="sng" dirty="0" smtClean="0"/>
              <a:t>供している主なツール</a:t>
            </a:r>
            <a:endParaRPr kumimoji="1" lang="en-US" altLang="ja-JP" sz="4000" u="sng" dirty="0" smtClean="0"/>
          </a:p>
        </p:txBody>
      </p:sp>
      <p:sp>
        <p:nvSpPr>
          <p:cNvPr id="17" name="テキスト ボックス 16"/>
          <p:cNvSpPr txBox="1"/>
          <p:nvPr/>
        </p:nvSpPr>
        <p:spPr>
          <a:xfrm>
            <a:off x="994699" y="15251881"/>
            <a:ext cx="17128796" cy="1569660"/>
          </a:xfrm>
          <a:prstGeom prst="rect">
            <a:avLst/>
          </a:prstGeom>
          <a:noFill/>
        </p:spPr>
        <p:txBody>
          <a:bodyPr wrap="square" rtlCol="0">
            <a:spAutoFit/>
          </a:bodyPr>
          <a:lstStyle/>
          <a:p>
            <a:r>
              <a:rPr kumimoji="1" lang="ja-JP" altLang="en-US" sz="4800" dirty="0" smtClean="0"/>
              <a:t>これらのツールを使うことで</a:t>
            </a:r>
            <a:r>
              <a:rPr lang="en-US" altLang="ja-JP" sz="4800" dirty="0" err="1" smtClean="0"/>
              <a:t>GitHub</a:t>
            </a:r>
            <a:r>
              <a:rPr lang="ja-JP" altLang="en-US" sz="4800" dirty="0" smtClean="0"/>
              <a:t>内での</a:t>
            </a:r>
            <a:r>
              <a:rPr kumimoji="1" lang="en-US" altLang="ja-JP" sz="4800" dirty="0" smtClean="0"/>
              <a:t>OSS</a:t>
            </a:r>
            <a:r>
              <a:rPr kumimoji="1" lang="ja-JP" altLang="en-US" sz="4800" dirty="0" smtClean="0"/>
              <a:t>プロジェクトは効率</a:t>
            </a:r>
            <a:endParaRPr kumimoji="1" lang="en-US" altLang="ja-JP" sz="4800" dirty="0" smtClean="0"/>
          </a:p>
          <a:p>
            <a:r>
              <a:rPr kumimoji="1" lang="ja-JP" altLang="en-US" sz="4800" dirty="0" smtClean="0"/>
              <a:t>よく運用されている</a:t>
            </a:r>
            <a:r>
              <a:rPr lang="ja-JP" altLang="en-US" sz="4800" dirty="0"/>
              <a:t>！</a:t>
            </a:r>
            <a:endParaRPr kumimoji="1" lang="en-US" altLang="ja-JP" sz="4800" dirty="0" smtClean="0"/>
          </a:p>
        </p:txBody>
      </p:sp>
      <p:sp>
        <p:nvSpPr>
          <p:cNvPr id="107" name="下矢印 106"/>
          <p:cNvSpPr/>
          <p:nvPr/>
        </p:nvSpPr>
        <p:spPr>
          <a:xfrm>
            <a:off x="4215463" y="17508210"/>
            <a:ext cx="815579"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37076" y="18890512"/>
            <a:ext cx="9019141" cy="923330"/>
          </a:xfrm>
          <a:prstGeom prst="rect">
            <a:avLst/>
          </a:prstGeom>
          <a:noFill/>
        </p:spPr>
        <p:txBody>
          <a:bodyPr wrap="square" rtlCol="0">
            <a:spAutoFit/>
          </a:bodyPr>
          <a:lstStyle/>
          <a:p>
            <a:r>
              <a:rPr lang="ja-JP" altLang="en-US" sz="5400" dirty="0" smtClean="0">
                <a:solidFill>
                  <a:schemeClr val="accent4"/>
                </a:solidFill>
              </a:rPr>
              <a:t>それだけ</a:t>
            </a:r>
            <a:r>
              <a:rPr lang="ja-JP" altLang="en-US" sz="5400" dirty="0">
                <a:solidFill>
                  <a:schemeClr val="accent4"/>
                </a:solidFill>
              </a:rPr>
              <a:t>では</a:t>
            </a:r>
            <a:r>
              <a:rPr lang="ja-JP" altLang="en-US" sz="5400" dirty="0" smtClean="0">
                <a:solidFill>
                  <a:schemeClr val="accent4"/>
                </a:solidFill>
              </a:rPr>
              <a:t>なく・・・</a:t>
            </a:r>
            <a:endParaRPr kumimoji="1" lang="en-US" altLang="ja-JP" sz="5400" dirty="0" smtClean="0">
              <a:solidFill>
                <a:schemeClr val="accent4"/>
              </a:solidFill>
            </a:endParaRPr>
          </a:p>
        </p:txBody>
      </p:sp>
      <p:sp>
        <p:nvSpPr>
          <p:cNvPr id="117" name="テキスト ボックス 116"/>
          <p:cNvSpPr txBox="1"/>
          <p:nvPr/>
        </p:nvSpPr>
        <p:spPr>
          <a:xfrm>
            <a:off x="1633504" y="27671956"/>
            <a:ext cx="18811321" cy="984885"/>
          </a:xfrm>
          <a:prstGeom prst="rect">
            <a:avLst/>
          </a:prstGeom>
          <a:noFill/>
        </p:spPr>
        <p:txBody>
          <a:bodyPr wrap="square" rtlCol="0">
            <a:spAutoFit/>
          </a:bodyPr>
          <a:lstStyle/>
          <a:p>
            <a:r>
              <a:rPr lang="ja-JP" altLang="en-US" u="sng" dirty="0" smtClean="0"/>
              <a:t>プロジェクトマネジメントの実態をつかむことができるのでは</a:t>
            </a:r>
            <a:r>
              <a:rPr lang="en-US" altLang="ja-JP" u="sng" dirty="0" smtClean="0"/>
              <a:t>‼</a:t>
            </a:r>
            <a:endParaRPr kumimoji="1" lang="en-US" altLang="ja-JP" u="sng" dirty="0" smtClean="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02223" y="3042643"/>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雲 19"/>
          <p:cNvSpPr/>
          <p:nvPr/>
        </p:nvSpPr>
        <p:spPr>
          <a:xfrm>
            <a:off x="5740911" y="17027491"/>
            <a:ext cx="10917397" cy="1864167"/>
          </a:xfrm>
          <a:prstGeom prst="cloud">
            <a:avLst/>
          </a:prstGeom>
          <a:ln>
            <a:solidFill>
              <a:schemeClr val="accent5">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smtClean="0"/>
              <a:t>OSS</a:t>
            </a:r>
            <a:r>
              <a:rPr kumimoji="1" lang="ja-JP" altLang="en-US" sz="4000" dirty="0" smtClean="0"/>
              <a:t>だから利用履歴が細かく</a:t>
            </a:r>
            <a:endParaRPr kumimoji="1" lang="en-US" altLang="ja-JP" sz="4000" dirty="0" smtClean="0"/>
          </a:p>
          <a:p>
            <a:pPr algn="ctr"/>
            <a:r>
              <a:rPr kumimoji="1" lang="ja-JP" altLang="en-US" sz="4000" dirty="0" smtClean="0"/>
              <a:t>残る・・・</a:t>
            </a:r>
            <a:endParaRPr kumimoji="1" lang="en-US" altLang="ja-JP" sz="4000" dirty="0" smtClean="0"/>
          </a:p>
        </p:txBody>
      </p:sp>
      <p:pic>
        <p:nvPicPr>
          <p:cNvPr id="12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701" y="28721212"/>
            <a:ext cx="7683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 name="雲 129"/>
          <p:cNvSpPr/>
          <p:nvPr/>
        </p:nvSpPr>
        <p:spPr>
          <a:xfrm>
            <a:off x="5556746" y="18482002"/>
            <a:ext cx="11644135" cy="4055053"/>
          </a:xfrm>
          <a:prstGeom prst="cloud">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000" dirty="0" smtClean="0"/>
          </a:p>
          <a:p>
            <a:pPr algn="ctr"/>
            <a:endParaRPr lang="en-US" altLang="ja-JP" sz="4000" dirty="0"/>
          </a:p>
          <a:p>
            <a:pPr algn="ctr"/>
            <a:r>
              <a:rPr lang="ja-JP" altLang="en-US" sz="4000" dirty="0" smtClean="0"/>
              <a:t>どの</a:t>
            </a:r>
            <a:r>
              <a:rPr lang="ja-JP" altLang="en-US" sz="4000" dirty="0"/>
              <a:t>ように開発されているのかだけではなく，開発以外の目的</a:t>
            </a:r>
            <a:r>
              <a:rPr lang="ja-JP" altLang="en-US" sz="4000" dirty="0" smtClean="0"/>
              <a:t>に利用</a:t>
            </a:r>
            <a:r>
              <a:rPr lang="ja-JP" altLang="en-US" sz="4000" dirty="0"/>
              <a:t>することができるのではないか！</a:t>
            </a:r>
          </a:p>
          <a:p>
            <a:pPr algn="ctr"/>
            <a:endParaRPr kumimoji="1" lang="en-US" altLang="ja-JP" sz="4000" dirty="0" smtClean="0"/>
          </a:p>
        </p:txBody>
      </p:sp>
      <p:sp>
        <p:nvSpPr>
          <p:cNvPr id="132" name="テキスト ボックス 131"/>
          <p:cNvSpPr txBox="1"/>
          <p:nvPr/>
        </p:nvSpPr>
        <p:spPr>
          <a:xfrm>
            <a:off x="-20614" y="26733274"/>
            <a:ext cx="9287732" cy="707886"/>
          </a:xfrm>
          <a:prstGeom prst="rect">
            <a:avLst/>
          </a:prstGeom>
          <a:noFill/>
        </p:spPr>
        <p:txBody>
          <a:bodyPr wrap="square" rtlCol="0">
            <a:spAutoFit/>
          </a:bodyPr>
          <a:lstStyle/>
          <a:p>
            <a:r>
              <a:rPr kumimoji="1" lang="ja-JP" altLang="en-US" sz="4000" dirty="0" smtClean="0"/>
              <a:t>今まで不透明であった</a:t>
            </a:r>
            <a:r>
              <a:rPr kumimoji="1" lang="en-US" altLang="ja-JP" sz="4000" dirty="0" smtClean="0"/>
              <a:t>OSS</a:t>
            </a:r>
            <a:r>
              <a:rPr kumimoji="1" lang="ja-JP" altLang="en-US" sz="4000" dirty="0" smtClean="0"/>
              <a:t>プロジェクトの・・</a:t>
            </a:r>
            <a:endParaRPr kumimoji="1" lang="en-US" altLang="ja-JP" sz="4000" dirty="0" smtClean="0"/>
          </a:p>
        </p:txBody>
      </p:sp>
      <p:sp>
        <p:nvSpPr>
          <p:cNvPr id="133" name="テキスト ボックス 132"/>
          <p:cNvSpPr txBox="1"/>
          <p:nvPr/>
        </p:nvSpPr>
        <p:spPr>
          <a:xfrm>
            <a:off x="1680777" y="23390694"/>
            <a:ext cx="7878320" cy="984885"/>
          </a:xfrm>
          <a:prstGeom prst="rect">
            <a:avLst/>
          </a:prstGeom>
          <a:noFill/>
        </p:spPr>
        <p:txBody>
          <a:bodyPr wrap="square" rtlCol="0">
            <a:spAutoFit/>
          </a:bodyPr>
          <a:lstStyle/>
          <a:p>
            <a:r>
              <a:rPr kumimoji="1" lang="en-US" altLang="ja-JP" dirty="0" smtClean="0"/>
              <a:t>‣</a:t>
            </a:r>
            <a:r>
              <a:rPr kumimoji="1" lang="en-US" altLang="ja-JP" dirty="0" err="1" smtClean="0"/>
              <a:t>Git</a:t>
            </a:r>
            <a:r>
              <a:rPr kumimoji="1" lang="ja-JP" altLang="en-US" dirty="0" smtClean="0"/>
              <a:t>　　　</a:t>
            </a:r>
            <a:r>
              <a:rPr kumimoji="1" lang="ja-JP" altLang="en-US" sz="4800" dirty="0" smtClean="0"/>
              <a:t>ソースコードの履歴</a:t>
            </a:r>
            <a:endParaRPr kumimoji="1" lang="ja-JP" altLang="en-US" sz="4800" dirty="0"/>
          </a:p>
        </p:txBody>
      </p:sp>
      <p:sp>
        <p:nvSpPr>
          <p:cNvPr id="134" name="テキスト ボックス 133"/>
          <p:cNvSpPr txBox="1"/>
          <p:nvPr/>
        </p:nvSpPr>
        <p:spPr>
          <a:xfrm>
            <a:off x="1581519" y="22381930"/>
            <a:ext cx="6693255" cy="830997"/>
          </a:xfrm>
          <a:prstGeom prst="rect">
            <a:avLst/>
          </a:prstGeom>
          <a:noFill/>
        </p:spPr>
        <p:txBody>
          <a:bodyPr wrap="square" rtlCol="0">
            <a:spAutoFit/>
          </a:bodyPr>
          <a:lstStyle/>
          <a:p>
            <a:r>
              <a:rPr lang="ja-JP" altLang="en-US" sz="4800" u="sng" dirty="0" smtClean="0"/>
              <a:t>例えば・・・</a:t>
            </a:r>
            <a:endParaRPr kumimoji="1" lang="ja-JP" altLang="en-US" sz="4800" u="sng" dirty="0"/>
          </a:p>
        </p:txBody>
      </p:sp>
      <p:sp>
        <p:nvSpPr>
          <p:cNvPr id="135" name="テキスト ボックス 134"/>
          <p:cNvSpPr txBox="1"/>
          <p:nvPr/>
        </p:nvSpPr>
        <p:spPr>
          <a:xfrm>
            <a:off x="1660156" y="24768901"/>
            <a:ext cx="10823738" cy="984885"/>
          </a:xfrm>
          <a:prstGeom prst="rect">
            <a:avLst/>
          </a:prstGeom>
          <a:noFill/>
        </p:spPr>
        <p:txBody>
          <a:bodyPr wrap="square" rtlCol="0">
            <a:spAutoFit/>
          </a:bodyPr>
          <a:lstStyle/>
          <a:p>
            <a:r>
              <a:rPr kumimoji="1" lang="en-US" altLang="ja-JP" dirty="0" smtClean="0"/>
              <a:t>‣</a:t>
            </a:r>
            <a:r>
              <a:rPr lang="en-US" altLang="ja-JP" dirty="0" smtClean="0"/>
              <a:t>Issues</a:t>
            </a:r>
            <a:r>
              <a:rPr kumimoji="1" lang="ja-JP" altLang="en-US" dirty="0" smtClean="0"/>
              <a:t>　</a:t>
            </a:r>
            <a:r>
              <a:rPr lang="ja-JP" altLang="en-US" sz="4800" dirty="0" smtClean="0"/>
              <a:t>バグ追跡システム</a:t>
            </a:r>
            <a:r>
              <a:rPr kumimoji="1" lang="ja-JP" altLang="en-US" sz="4800" dirty="0" smtClean="0"/>
              <a:t>の履歴</a:t>
            </a:r>
            <a:endParaRPr kumimoji="1" lang="ja-JP" altLang="en-US" sz="4800" dirty="0"/>
          </a:p>
        </p:txBody>
      </p:sp>
      <p:sp>
        <p:nvSpPr>
          <p:cNvPr id="23" name="右矢印 22"/>
          <p:cNvSpPr/>
          <p:nvPr/>
        </p:nvSpPr>
        <p:spPr>
          <a:xfrm>
            <a:off x="11740113" y="23390694"/>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6" name="右矢印 135"/>
          <p:cNvSpPr/>
          <p:nvPr/>
        </p:nvSpPr>
        <p:spPr>
          <a:xfrm>
            <a:off x="11740113" y="24807325"/>
            <a:ext cx="1246676" cy="924189"/>
          </a:xfrm>
          <a:prstGeom prst="rightArrow">
            <a:avLst/>
          </a:prstGeom>
          <a:ln>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7" name="テキスト ボックス 136"/>
          <p:cNvSpPr txBox="1"/>
          <p:nvPr/>
        </p:nvSpPr>
        <p:spPr>
          <a:xfrm>
            <a:off x="13315972" y="23427555"/>
            <a:ext cx="7878320" cy="830997"/>
          </a:xfrm>
          <a:prstGeom prst="rect">
            <a:avLst/>
          </a:prstGeom>
          <a:noFill/>
        </p:spPr>
        <p:txBody>
          <a:bodyPr wrap="square" rtlCol="0">
            <a:spAutoFit/>
          </a:bodyPr>
          <a:lstStyle/>
          <a:p>
            <a:r>
              <a:rPr kumimoji="1" lang="ja-JP" altLang="en-US" sz="4800" dirty="0" smtClean="0">
                <a:solidFill>
                  <a:schemeClr val="accent2">
                    <a:lumMod val="75000"/>
                  </a:schemeClr>
                </a:solidFill>
              </a:rPr>
              <a:t>開発過程がわかる．</a:t>
            </a:r>
            <a:endParaRPr kumimoji="1" lang="ja-JP" altLang="en-US" sz="4800" dirty="0">
              <a:solidFill>
                <a:schemeClr val="accent2">
                  <a:lumMod val="75000"/>
                </a:schemeClr>
              </a:solidFill>
            </a:endParaRPr>
          </a:p>
        </p:txBody>
      </p:sp>
      <p:sp>
        <p:nvSpPr>
          <p:cNvPr id="138" name="テキスト ボックス 137"/>
          <p:cNvSpPr txBox="1"/>
          <p:nvPr/>
        </p:nvSpPr>
        <p:spPr>
          <a:xfrm>
            <a:off x="13315972" y="24807325"/>
            <a:ext cx="7878320" cy="1569660"/>
          </a:xfrm>
          <a:prstGeom prst="rect">
            <a:avLst/>
          </a:prstGeom>
          <a:noFill/>
        </p:spPr>
        <p:txBody>
          <a:bodyPr wrap="square" rtlCol="0">
            <a:spAutoFit/>
          </a:bodyPr>
          <a:lstStyle/>
          <a:p>
            <a:r>
              <a:rPr kumimoji="1" lang="ja-JP" altLang="en-US" sz="4800" dirty="0" smtClean="0">
                <a:solidFill>
                  <a:schemeClr val="accent2">
                    <a:lumMod val="75000"/>
                  </a:schemeClr>
                </a:solidFill>
              </a:rPr>
              <a:t>開発者同士のコミュニケーションの様子がわかる．</a:t>
            </a:r>
            <a:endParaRPr kumimoji="1" lang="ja-JP" altLang="en-US" sz="4800" dirty="0">
              <a:solidFill>
                <a:schemeClr val="accent2">
                  <a:lumMod val="75000"/>
                </a:schemeClr>
              </a:solidFill>
            </a:endParaRPr>
          </a:p>
        </p:txBody>
      </p:sp>
      <p:graphicFrame>
        <p:nvGraphicFramePr>
          <p:cNvPr id="24" name="図表 23"/>
          <p:cNvGraphicFramePr/>
          <p:nvPr>
            <p:extLst>
              <p:ext uri="{D42A27DB-BD31-4B8C-83A1-F6EECF244321}">
                <p14:modId xmlns:p14="http://schemas.microsoft.com/office/powerpoint/2010/main" val="2714328453"/>
              </p:ext>
            </p:extLst>
          </p:nvPr>
        </p:nvGraphicFramePr>
        <p:xfrm>
          <a:off x="1232742" y="8083803"/>
          <a:ext cx="13702087" cy="70757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5" name="円/楕円 24"/>
          <p:cNvSpPr/>
          <p:nvPr/>
        </p:nvSpPr>
        <p:spPr>
          <a:xfrm>
            <a:off x="3200376" y="6146368"/>
            <a:ext cx="11734453" cy="900556"/>
          </a:xfrm>
          <a:prstGeom prst="ellipse">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6000" dirty="0"/>
              <a:t>　</a:t>
            </a:r>
            <a:endParaRPr lang="en-US" altLang="ja-JP" sz="6000" dirty="0" smtClean="0"/>
          </a:p>
          <a:p>
            <a:pPr algn="ctr"/>
            <a:r>
              <a:rPr lang="ja-JP" altLang="en-US" sz="2400" dirty="0" smtClean="0"/>
              <a:t>現在</a:t>
            </a:r>
            <a:r>
              <a:rPr lang="ja-JP" altLang="en-US" sz="2400" dirty="0"/>
              <a:t>，</a:t>
            </a:r>
            <a:r>
              <a:rPr lang="en-US" altLang="ja-JP" sz="2400" dirty="0" err="1"/>
              <a:t>GitHub</a:t>
            </a:r>
            <a:r>
              <a:rPr lang="ja-JP" altLang="en-US" sz="2400" dirty="0" err="1"/>
              <a:t>での</a:t>
            </a:r>
            <a:r>
              <a:rPr lang="en-US" altLang="ja-JP" sz="2400" dirty="0"/>
              <a:t>OSS</a:t>
            </a:r>
            <a:r>
              <a:rPr lang="ja-JP" altLang="en-US" sz="2400" dirty="0"/>
              <a:t>プロジェクトが活発に行われて</a:t>
            </a:r>
            <a:r>
              <a:rPr lang="ja-JP" altLang="en-US" sz="2400" dirty="0" smtClean="0"/>
              <a:t>いる！</a:t>
            </a:r>
            <a:endParaRPr lang="en-US" altLang="ja-JP" sz="2400" dirty="0"/>
          </a:p>
          <a:p>
            <a:pPr algn="ctr"/>
            <a:endParaRPr kumimoji="1" lang="ja-JP" altLang="en-US" dirty="0"/>
          </a:p>
        </p:txBody>
      </p:sp>
      <p:pic>
        <p:nvPicPr>
          <p:cNvPr id="141" name="Picture 10" descr="C:\Users\sekiguchi\Desktop\shadow1-360x360.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233372" y="17904254"/>
            <a:ext cx="1890123" cy="1785863"/>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C:\Users\sekiguchi\Desktop\shadow3-360x360.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514115" y="21188288"/>
            <a:ext cx="2288385" cy="2024639"/>
          </a:xfrm>
          <a:prstGeom prst="rect">
            <a:avLst/>
          </a:prstGeom>
          <a:noFill/>
          <a:extLst>
            <a:ext uri="{909E8E84-426E-40DD-AFC4-6F175D3DCCD1}">
              <a14:hiddenFill xmlns:a14="http://schemas.microsoft.com/office/drawing/2010/main">
                <a:solidFill>
                  <a:srgbClr val="FFFFFF"/>
                </a:solidFill>
              </a14:hiddenFill>
            </a:ext>
          </a:extLst>
        </p:spPr>
      </p:pic>
      <p:sp>
        <p:nvSpPr>
          <p:cNvPr id="143" name="テキスト ボックス 142"/>
          <p:cNvSpPr txBox="1"/>
          <p:nvPr/>
        </p:nvSpPr>
        <p:spPr>
          <a:xfrm>
            <a:off x="8683543" y="2270571"/>
            <a:ext cx="8740414" cy="584775"/>
          </a:xfrm>
          <a:prstGeom prst="rect">
            <a:avLst/>
          </a:prstGeom>
          <a:noFill/>
        </p:spPr>
        <p:txBody>
          <a:bodyPr wrap="square" rtlCol="0">
            <a:spAutoFit/>
          </a:bodyPr>
          <a:lstStyle/>
          <a:p>
            <a:r>
              <a:rPr lang="ja-JP" altLang="en-US" sz="3200" dirty="0" smtClean="0"/>
              <a:t>プロジェクトマネジメント学科　矢吹研究室</a:t>
            </a:r>
            <a:endParaRPr lang="en-US" altLang="ja-JP" sz="3200" dirty="0" smtClean="0"/>
          </a:p>
        </p:txBody>
      </p:sp>
      <p:sp>
        <p:nvSpPr>
          <p:cNvPr id="35" name="テキスト ボックス 34"/>
          <p:cNvSpPr txBox="1"/>
          <p:nvPr/>
        </p:nvSpPr>
        <p:spPr>
          <a:xfrm>
            <a:off x="17423958" y="10765449"/>
            <a:ext cx="3770334" cy="461665"/>
          </a:xfrm>
          <a:prstGeom prst="rect">
            <a:avLst/>
          </a:prstGeom>
          <a:noFill/>
        </p:spPr>
        <p:txBody>
          <a:bodyPr wrap="square" rtlCol="0">
            <a:spAutoFit/>
          </a:bodyPr>
          <a:lstStyle/>
          <a:p>
            <a:pPr lvl="0"/>
            <a:r>
              <a:rPr lang="ja-JP" altLang="en-US" sz="2400" dirty="0" smtClean="0"/>
              <a:t>図</a:t>
            </a:r>
            <a:r>
              <a:rPr lang="en-US" altLang="ja-JP" sz="2400" dirty="0" err="1" smtClean="0"/>
              <a:t>ⅰGI</a:t>
            </a:r>
            <a:r>
              <a:rPr lang="ja-JP" altLang="en-US" sz="2400" dirty="0" err="1" smtClean="0"/>
              <a:t>ｔ</a:t>
            </a:r>
            <a:r>
              <a:rPr lang="ja-JP" altLang="en-US" sz="2400" dirty="0" smtClean="0"/>
              <a:t>のコミットの仕方</a:t>
            </a:r>
            <a:endParaRPr lang="en-US" altLang="ja-JP" sz="2400" dirty="0" smtClean="0"/>
          </a:p>
        </p:txBody>
      </p:sp>
      <p:sp>
        <p:nvSpPr>
          <p:cNvPr id="36" name="テキスト ボックス 35"/>
          <p:cNvSpPr txBox="1"/>
          <p:nvPr/>
        </p:nvSpPr>
        <p:spPr>
          <a:xfrm>
            <a:off x="16658308" y="14021793"/>
            <a:ext cx="4589576" cy="461665"/>
          </a:xfrm>
          <a:prstGeom prst="rect">
            <a:avLst/>
          </a:prstGeom>
          <a:noFill/>
        </p:spPr>
        <p:txBody>
          <a:bodyPr wrap="square" rtlCol="0">
            <a:spAutoFit/>
          </a:bodyPr>
          <a:lstStyle/>
          <a:p>
            <a:pPr lvl="0"/>
            <a:r>
              <a:rPr lang="ja-JP" altLang="en-US" sz="2400" dirty="0"/>
              <a:t>図</a:t>
            </a:r>
            <a:r>
              <a:rPr lang="en-US" altLang="ja-JP" sz="2400" dirty="0" smtClean="0"/>
              <a:t>ⅱ</a:t>
            </a:r>
            <a:r>
              <a:rPr lang="ja-JP" altLang="en-US" sz="2400" dirty="0" smtClean="0"/>
              <a:t>　複数人での開発の場合</a:t>
            </a:r>
            <a:endParaRPr lang="ja-JP" altLang="en-US" sz="2400" dirty="0"/>
          </a:p>
        </p:txBody>
      </p:sp>
    </p:spTree>
    <p:extLst>
      <p:ext uri="{BB962C8B-B14F-4D97-AF65-F5344CB8AC3E}">
        <p14:creationId xmlns:p14="http://schemas.microsoft.com/office/powerpoint/2010/main" val="774101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形吹き出し 4"/>
          <p:cNvSpPr/>
          <p:nvPr/>
        </p:nvSpPr>
        <p:spPr>
          <a:xfrm>
            <a:off x="13585301" y="14423194"/>
            <a:ext cx="7117211" cy="3381090"/>
          </a:xfrm>
          <a:prstGeom prst="wedgeEllipseCallout">
            <a:avLst>
              <a:gd name="adj1" fmla="val 52161"/>
              <a:gd name="adj2" fmla="val -6282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 name="円形吹き出し 3"/>
          <p:cNvSpPr/>
          <p:nvPr/>
        </p:nvSpPr>
        <p:spPr>
          <a:xfrm>
            <a:off x="13585302" y="11899427"/>
            <a:ext cx="5493732" cy="2855492"/>
          </a:xfrm>
          <a:prstGeom prst="wedgeEllipseCallout">
            <a:avLst>
              <a:gd name="adj1" fmla="val 65833"/>
              <a:gd name="adj2" fmla="val -927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aphicFrame>
        <p:nvGraphicFramePr>
          <p:cNvPr id="11" name="表 10"/>
          <p:cNvGraphicFramePr>
            <a:graphicFrameLocks noGrp="1"/>
          </p:cNvGraphicFramePr>
          <p:nvPr>
            <p:extLst>
              <p:ext uri="{D42A27DB-BD31-4B8C-83A1-F6EECF244321}">
                <p14:modId xmlns:p14="http://schemas.microsoft.com/office/powerpoint/2010/main" val="4068311226"/>
              </p:ext>
            </p:extLst>
          </p:nvPr>
        </p:nvGraphicFramePr>
        <p:xfrm>
          <a:off x="9516777" y="25725163"/>
          <a:ext cx="11491845" cy="3879913"/>
        </p:xfrm>
        <a:graphic>
          <a:graphicData uri="http://schemas.openxmlformats.org/drawingml/2006/table">
            <a:tbl>
              <a:tblPr firstRow="1" bandRow="1">
                <a:tableStyleId>{775DCB02-9BB8-47FD-8907-85C794F793BA}</a:tableStyleId>
              </a:tblPr>
              <a:tblGrid>
                <a:gridCol w="3212476"/>
                <a:gridCol w="8279369"/>
              </a:tblGrid>
              <a:tr h="609707">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1074373">
                <a:tc>
                  <a:txBody>
                    <a:bodyPr/>
                    <a:lstStyle/>
                    <a:p>
                      <a:r>
                        <a:rPr kumimoji="1" lang="en-US" altLang="ja-JP" sz="4400" dirty="0" smtClean="0"/>
                        <a:t>2013</a:t>
                      </a:r>
                      <a:r>
                        <a:rPr kumimoji="1" lang="ja-JP" altLang="en-US" sz="4400" dirty="0" smtClean="0"/>
                        <a:t>年</a:t>
                      </a:r>
                      <a:r>
                        <a:rPr kumimoji="1" lang="en-US" altLang="ja-JP" sz="4400" dirty="0" smtClean="0"/>
                        <a:t>10</a:t>
                      </a:r>
                      <a:r>
                        <a:rPr kumimoji="1" lang="ja-JP" altLang="en-US" sz="4400" dirty="0" smtClean="0"/>
                        <a:t>月</a:t>
                      </a:r>
                      <a:endParaRPr kumimoji="1" lang="ja-JP" altLang="en-US" sz="4400" dirty="0"/>
                    </a:p>
                  </a:txBody>
                  <a:tcPr/>
                </a:tc>
                <a:tc>
                  <a:txBody>
                    <a:bodyPr/>
                    <a:lstStyle/>
                    <a:p>
                      <a:r>
                        <a:rPr kumimoji="1" lang="en-US" altLang="ja-JP" sz="3200" dirty="0" smtClean="0"/>
                        <a:t>OSS</a:t>
                      </a:r>
                      <a:r>
                        <a:rPr kumimoji="1" lang="ja-JP" altLang="en-US" sz="3200" dirty="0" smtClean="0"/>
                        <a:t>プロジェクトの</a:t>
                      </a:r>
                      <a:r>
                        <a:rPr kumimoji="1" lang="ja-JP" altLang="en-US" sz="3200" dirty="0" smtClean="0"/>
                        <a:t>実態の調査</a:t>
                      </a:r>
                      <a:endParaRPr kumimoji="1" lang="en-US" altLang="ja-JP" sz="3200" dirty="0" smtClean="0"/>
                    </a:p>
                  </a:txBody>
                  <a:tcPr/>
                </a:tc>
              </a:tr>
              <a:tr h="1091087">
                <a:tc>
                  <a:txBody>
                    <a:bodyPr/>
                    <a:lstStyle/>
                    <a:p>
                      <a:r>
                        <a:rPr kumimoji="1" lang="en-US" altLang="ja-JP" sz="4400" dirty="0" smtClean="0"/>
                        <a:t>11</a:t>
                      </a:r>
                      <a:r>
                        <a:rPr kumimoji="1" lang="ja-JP" altLang="en-US" sz="4400" dirty="0" smtClean="0"/>
                        <a:t>月～</a:t>
                      </a:r>
                      <a:endParaRPr kumimoji="1" lang="ja-JP" altLang="en-US" sz="4400" dirty="0"/>
                    </a:p>
                  </a:txBody>
                  <a:tcPr/>
                </a:tc>
                <a:tc>
                  <a:txBody>
                    <a:bodyPr/>
                    <a:lstStyle/>
                    <a:p>
                      <a:r>
                        <a:rPr kumimoji="1" lang="ja-JP" altLang="en-US" sz="3200" dirty="0" smtClean="0"/>
                        <a:t>分析結果を統計あるいはデータマイニングで解析し，解析されたデータをもとに</a:t>
                      </a:r>
                      <a:r>
                        <a:rPr kumimoji="1" lang="en-US" altLang="ja-JP" sz="3200" dirty="0" smtClean="0"/>
                        <a:t>PM</a:t>
                      </a:r>
                      <a:r>
                        <a:rPr kumimoji="1" lang="ja-JP" altLang="en-US" sz="3200" dirty="0" smtClean="0"/>
                        <a:t>手法を考察</a:t>
                      </a:r>
                      <a:endParaRPr kumimoji="1" lang="ja-JP" altLang="en-US" sz="3200" dirty="0"/>
                    </a:p>
                  </a:txBody>
                  <a:tcPr/>
                </a:tc>
              </a:tr>
              <a:tr h="1074373">
                <a:tc>
                  <a:txBody>
                    <a:bodyPr/>
                    <a:lstStyle/>
                    <a:p>
                      <a:r>
                        <a:rPr kumimoji="1" lang="en-US" altLang="ja-JP" sz="4000" dirty="0" smtClean="0"/>
                        <a:t>2014</a:t>
                      </a:r>
                      <a:r>
                        <a:rPr kumimoji="1" lang="ja-JP" altLang="en-US" sz="4000" dirty="0" smtClean="0"/>
                        <a:t>年</a:t>
                      </a:r>
                      <a:r>
                        <a:rPr kumimoji="1" lang="en-US" altLang="ja-JP" sz="4000" dirty="0" smtClean="0"/>
                        <a:t>1</a:t>
                      </a:r>
                      <a:r>
                        <a:rPr kumimoji="1" lang="ja-JP" altLang="en-US" sz="4000" dirty="0" smtClean="0"/>
                        <a:t>月～</a:t>
                      </a:r>
                      <a:endParaRPr kumimoji="1" lang="ja-JP" altLang="en-US" sz="4000" dirty="0"/>
                    </a:p>
                  </a:txBody>
                  <a:tcPr/>
                </a:tc>
                <a:tc>
                  <a:txBody>
                    <a:bodyPr/>
                    <a:lstStyle/>
                    <a:p>
                      <a:r>
                        <a:rPr kumimoji="1" lang="ja-JP" altLang="en-US" sz="3200" dirty="0" smtClean="0"/>
                        <a:t>論文の執筆，発表資料の作成</a:t>
                      </a:r>
                      <a:endParaRPr kumimoji="1" lang="ja-JP" altLang="en-US" sz="3200" dirty="0"/>
                    </a:p>
                  </a:txBody>
                  <a:tcPr/>
                </a:tc>
              </a:tr>
            </a:tbl>
          </a:graphicData>
        </a:graphic>
      </p:graphicFrame>
      <p:sp>
        <p:nvSpPr>
          <p:cNvPr id="32" name="テキスト ボックス 31"/>
          <p:cNvSpPr txBox="1"/>
          <p:nvPr/>
        </p:nvSpPr>
        <p:spPr>
          <a:xfrm>
            <a:off x="14262205" y="13222816"/>
            <a:ext cx="8354202" cy="1200329"/>
          </a:xfrm>
          <a:prstGeom prst="rect">
            <a:avLst/>
          </a:prstGeom>
          <a:noFill/>
        </p:spPr>
        <p:txBody>
          <a:bodyPr wrap="square" rtlCol="0">
            <a:spAutoFit/>
          </a:bodyPr>
          <a:lstStyle/>
          <a:p>
            <a:r>
              <a:rPr kumimoji="1" lang="en-US" altLang="ja-JP" sz="3600" dirty="0" smtClean="0"/>
              <a:t>‣</a:t>
            </a:r>
            <a:r>
              <a:rPr kumimoji="1" lang="en-US" altLang="ja-JP" sz="3600" dirty="0" err="1" smtClean="0"/>
              <a:t>GitHub</a:t>
            </a:r>
            <a:endParaRPr kumimoji="1" lang="en-US" altLang="ja-JP" sz="3600" dirty="0" smtClean="0"/>
          </a:p>
          <a:p>
            <a:pPr lvl="0"/>
            <a:r>
              <a:rPr lang="en-US" altLang="ja-JP" sz="3600" dirty="0" smtClean="0"/>
              <a:t>‣</a:t>
            </a:r>
            <a:r>
              <a:rPr lang="en-US" altLang="ja-JP" sz="3600" dirty="0" err="1" smtClean="0"/>
              <a:t>Octoboard</a:t>
            </a:r>
            <a:r>
              <a:rPr lang="ja-JP" altLang="en-US" sz="3600" dirty="0" smtClean="0"/>
              <a:t>　</a:t>
            </a:r>
            <a:endParaRPr lang="ja-JP" altLang="en-US" sz="2400" dirty="0"/>
          </a:p>
        </p:txBody>
      </p:sp>
      <p:sp>
        <p:nvSpPr>
          <p:cNvPr id="20" name="テキスト ボックス 19"/>
          <p:cNvSpPr txBox="1"/>
          <p:nvPr/>
        </p:nvSpPr>
        <p:spPr>
          <a:xfrm>
            <a:off x="461832" y="6028269"/>
            <a:ext cx="4857000" cy="984885"/>
          </a:xfrm>
          <a:prstGeom prst="rect">
            <a:avLst/>
          </a:prstGeom>
          <a:noFill/>
        </p:spPr>
        <p:txBody>
          <a:bodyPr wrap="square" rtlCol="0">
            <a:spAutoFit/>
          </a:bodyPr>
          <a:lstStyle/>
          <a:p>
            <a:r>
              <a:rPr lang="ja-JP" altLang="en-US" b="1" dirty="0" smtClean="0"/>
              <a:t>・研究方法</a:t>
            </a:r>
            <a:endParaRPr kumimoji="1" lang="ja-JP" altLang="en-US" b="1" dirty="0"/>
          </a:p>
        </p:txBody>
      </p:sp>
      <p:graphicFrame>
        <p:nvGraphicFramePr>
          <p:cNvPr id="6" name="図表 5"/>
          <p:cNvGraphicFramePr/>
          <p:nvPr>
            <p:extLst>
              <p:ext uri="{D42A27DB-BD31-4B8C-83A1-F6EECF244321}">
                <p14:modId xmlns:p14="http://schemas.microsoft.com/office/powerpoint/2010/main" val="2814585440"/>
              </p:ext>
            </p:extLst>
          </p:nvPr>
        </p:nvGraphicFramePr>
        <p:xfrm>
          <a:off x="763407" y="5505803"/>
          <a:ext cx="14041560" cy="673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テキスト ボックス 8"/>
          <p:cNvSpPr txBox="1"/>
          <p:nvPr/>
        </p:nvSpPr>
        <p:spPr>
          <a:xfrm>
            <a:off x="3132900" y="11839485"/>
            <a:ext cx="2428500" cy="2308324"/>
          </a:xfrm>
          <a:prstGeom prst="rect">
            <a:avLst/>
          </a:prstGeom>
          <a:noFill/>
        </p:spPr>
        <p:txBody>
          <a:bodyPr wrap="square" rtlCol="0">
            <a:spAutoFit/>
          </a:bodyPr>
          <a:lstStyle/>
          <a:p>
            <a:r>
              <a:rPr kumimoji="1" lang="en-US" altLang="ja-JP" sz="3600" dirty="0" err="1" smtClean="0"/>
              <a:t>GitHub</a:t>
            </a:r>
            <a:r>
              <a:rPr kumimoji="1" lang="ja-JP" altLang="en-US" sz="3600" dirty="0" smtClean="0"/>
              <a:t>で行われているプロジェクトを調査する．</a:t>
            </a:r>
            <a:endParaRPr kumimoji="1" lang="ja-JP" altLang="en-US" sz="3600" dirty="0"/>
          </a:p>
        </p:txBody>
      </p:sp>
      <p:sp>
        <p:nvSpPr>
          <p:cNvPr id="26" name="テキスト ボックス 25"/>
          <p:cNvSpPr txBox="1"/>
          <p:nvPr/>
        </p:nvSpPr>
        <p:spPr>
          <a:xfrm>
            <a:off x="6769474" y="11784818"/>
            <a:ext cx="2428500" cy="2308324"/>
          </a:xfrm>
          <a:prstGeom prst="rect">
            <a:avLst/>
          </a:prstGeom>
          <a:noFill/>
        </p:spPr>
        <p:txBody>
          <a:bodyPr wrap="square" rtlCol="0">
            <a:spAutoFit/>
          </a:bodyPr>
          <a:lstStyle/>
          <a:p>
            <a:r>
              <a:rPr kumimoji="1" lang="ja-JP" altLang="en-US" sz="3600" dirty="0" smtClean="0"/>
              <a:t>プロジェクトについてのデータを抽出する</a:t>
            </a:r>
            <a:r>
              <a:rPr lang="ja-JP" altLang="en-US" sz="3600" dirty="0" smtClean="0"/>
              <a:t>．</a:t>
            </a:r>
            <a:endParaRPr kumimoji="1" lang="ja-JP" altLang="en-US" sz="3600" dirty="0"/>
          </a:p>
        </p:txBody>
      </p:sp>
      <p:sp>
        <p:nvSpPr>
          <p:cNvPr id="27" name="テキスト ボックス 26"/>
          <p:cNvSpPr txBox="1"/>
          <p:nvPr/>
        </p:nvSpPr>
        <p:spPr>
          <a:xfrm>
            <a:off x="9784604" y="11731213"/>
            <a:ext cx="2428500" cy="2308324"/>
          </a:xfrm>
          <a:prstGeom prst="rect">
            <a:avLst/>
          </a:prstGeom>
          <a:noFill/>
        </p:spPr>
        <p:txBody>
          <a:bodyPr wrap="square" rtlCol="0">
            <a:spAutoFit/>
          </a:bodyPr>
          <a:lstStyle/>
          <a:p>
            <a:r>
              <a:rPr kumimoji="1" lang="ja-JP" altLang="en-US" sz="3600" dirty="0" smtClean="0"/>
              <a:t>抽出したデータをもとに解析し，推測する．</a:t>
            </a:r>
            <a:endParaRPr kumimoji="1" lang="ja-JP" altLang="en-US" sz="3600" dirty="0"/>
          </a:p>
        </p:txBody>
      </p:sp>
      <p:sp>
        <p:nvSpPr>
          <p:cNvPr id="28" name="テキスト ボックス 27"/>
          <p:cNvSpPr txBox="1"/>
          <p:nvPr/>
        </p:nvSpPr>
        <p:spPr>
          <a:xfrm>
            <a:off x="14068192" y="12114869"/>
            <a:ext cx="4857000" cy="984885"/>
          </a:xfrm>
          <a:prstGeom prst="rect">
            <a:avLst/>
          </a:prstGeom>
          <a:noFill/>
        </p:spPr>
        <p:txBody>
          <a:bodyPr wrap="square" rtlCol="0">
            <a:spAutoFit/>
          </a:bodyPr>
          <a:lstStyle/>
          <a:p>
            <a:r>
              <a:rPr lang="ja-JP" altLang="en-US" dirty="0" smtClean="0"/>
              <a:t>・使用ツール</a:t>
            </a:r>
            <a:endParaRPr kumimoji="1" lang="ja-JP" altLang="en-US" dirty="0"/>
          </a:p>
        </p:txBody>
      </p:sp>
      <p:sp>
        <p:nvSpPr>
          <p:cNvPr id="29" name="テキスト ボックス 28"/>
          <p:cNvSpPr txBox="1"/>
          <p:nvPr/>
        </p:nvSpPr>
        <p:spPr>
          <a:xfrm>
            <a:off x="189886" y="20143068"/>
            <a:ext cx="4857000" cy="984885"/>
          </a:xfrm>
          <a:prstGeom prst="rect">
            <a:avLst/>
          </a:prstGeom>
          <a:noFill/>
        </p:spPr>
        <p:txBody>
          <a:bodyPr wrap="square" rtlCol="0">
            <a:spAutoFit/>
          </a:bodyPr>
          <a:lstStyle/>
          <a:p>
            <a:r>
              <a:rPr lang="ja-JP" altLang="en-US" b="1" dirty="0" smtClean="0">
                <a:latin typeface="HGPｺﾞｼｯｸM" panose="020B0600000000000000" pitchFamily="50" charset="-128"/>
                <a:ea typeface="HGPｺﾞｼｯｸM" panose="020B0600000000000000" pitchFamily="50" charset="-128"/>
              </a:rPr>
              <a:t>・進捗</a:t>
            </a:r>
            <a:r>
              <a:rPr lang="ja-JP" altLang="en-US" b="1" dirty="0">
                <a:latin typeface="HGPｺﾞｼｯｸM" panose="020B0600000000000000" pitchFamily="50" charset="-128"/>
                <a:ea typeface="HGPｺﾞｼｯｸM" panose="020B0600000000000000" pitchFamily="50" charset="-128"/>
              </a:rPr>
              <a:t>状況</a:t>
            </a:r>
            <a:endParaRPr kumimoji="1" lang="ja-JP" altLang="en-US" b="1"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56645" y="26050796"/>
            <a:ext cx="7727542" cy="984885"/>
          </a:xfrm>
          <a:prstGeom prst="rect">
            <a:avLst/>
          </a:prstGeom>
          <a:noFill/>
        </p:spPr>
        <p:txBody>
          <a:bodyPr wrap="square" rtlCol="0">
            <a:spAutoFit/>
          </a:bodyPr>
          <a:lstStyle/>
          <a:p>
            <a:r>
              <a:rPr kumimoji="1" lang="ja-JP" altLang="en-US" b="1" dirty="0" smtClean="0"/>
              <a:t>・成果物のイメージ</a:t>
            </a:r>
            <a:endParaRPr kumimoji="1" lang="ja-JP" altLang="en-US" b="1" dirty="0"/>
          </a:p>
        </p:txBody>
      </p:sp>
      <p:sp>
        <p:nvSpPr>
          <p:cNvPr id="31" name="テキスト ボックス 30"/>
          <p:cNvSpPr txBox="1"/>
          <p:nvPr/>
        </p:nvSpPr>
        <p:spPr>
          <a:xfrm>
            <a:off x="9593164" y="24401567"/>
            <a:ext cx="4442742" cy="984885"/>
          </a:xfrm>
          <a:prstGeom prst="rect">
            <a:avLst/>
          </a:prstGeom>
          <a:noFill/>
        </p:spPr>
        <p:txBody>
          <a:bodyPr wrap="square" rtlCol="0">
            <a:spAutoFit/>
          </a:bodyPr>
          <a:lstStyle/>
          <a:p>
            <a:r>
              <a:rPr lang="ja-JP" altLang="en-US" b="1" dirty="0" smtClean="0"/>
              <a:t>・今後の計画</a:t>
            </a:r>
            <a:endParaRPr kumimoji="1" lang="ja-JP" altLang="en-US" b="1" dirty="0"/>
          </a:p>
        </p:txBody>
      </p:sp>
      <p:sp>
        <p:nvSpPr>
          <p:cNvPr id="10" name="テキスト ボックス 9"/>
          <p:cNvSpPr txBox="1"/>
          <p:nvPr/>
        </p:nvSpPr>
        <p:spPr>
          <a:xfrm>
            <a:off x="-74087" y="21312405"/>
            <a:ext cx="9858691" cy="3477875"/>
          </a:xfrm>
          <a:prstGeom prst="rect">
            <a:avLst/>
          </a:prstGeom>
          <a:noFill/>
        </p:spPr>
        <p:txBody>
          <a:bodyPr wrap="square" rtlCol="0">
            <a:spAutoFit/>
          </a:bodyPr>
          <a:lstStyle/>
          <a:p>
            <a:r>
              <a:rPr lang="ja-JP" altLang="en-US" sz="4400" dirty="0"/>
              <a:t>現在の進捗状況は，</a:t>
            </a:r>
            <a:r>
              <a:rPr lang="en-US" altLang="ja-JP" sz="4400" dirty="0" err="1"/>
              <a:t>GitHub</a:t>
            </a:r>
            <a:r>
              <a:rPr lang="ja-JP" altLang="en-US" sz="4400" dirty="0"/>
              <a:t>上</a:t>
            </a:r>
            <a:r>
              <a:rPr lang="ja-JP" altLang="en-US" sz="4400" dirty="0" smtClean="0"/>
              <a:t>の</a:t>
            </a:r>
            <a:r>
              <a:rPr lang="en-US" altLang="ja-JP" sz="4400" dirty="0" smtClean="0"/>
              <a:t>OSS</a:t>
            </a:r>
            <a:r>
              <a:rPr lang="ja-JP" altLang="en-US" sz="4400" dirty="0"/>
              <a:t>プロジェクト</a:t>
            </a:r>
            <a:r>
              <a:rPr lang="ja-JP" altLang="en-US" sz="4400" dirty="0" smtClean="0"/>
              <a:t>の</a:t>
            </a:r>
            <a:r>
              <a:rPr lang="ja-JP" altLang="en-US" sz="4400" dirty="0" smtClean="0"/>
              <a:t>実態</a:t>
            </a:r>
            <a:r>
              <a:rPr lang="ja-JP" altLang="en-US" sz="4400" dirty="0"/>
              <a:t>の</a:t>
            </a:r>
            <a:r>
              <a:rPr lang="ja-JP" altLang="en-US" sz="4400" dirty="0" smtClean="0"/>
              <a:t>調査</a:t>
            </a:r>
            <a:r>
              <a:rPr lang="ja-JP" altLang="en-US" sz="4400" dirty="0" smtClean="0"/>
              <a:t>，</a:t>
            </a:r>
            <a:r>
              <a:rPr lang="ja-JP" altLang="en-US" sz="4400" dirty="0" smtClean="0"/>
              <a:t>分析をして</a:t>
            </a:r>
            <a:r>
              <a:rPr lang="ja-JP" altLang="en-US" sz="4400" dirty="0" smtClean="0"/>
              <a:t>いる．</a:t>
            </a:r>
            <a:endParaRPr lang="en-US" altLang="ja-JP" sz="4400" dirty="0" smtClean="0"/>
          </a:p>
          <a:p>
            <a:r>
              <a:rPr lang="ja-JP" altLang="en-US" sz="4400" dirty="0" smtClean="0"/>
              <a:t>今後</a:t>
            </a:r>
            <a:r>
              <a:rPr lang="ja-JP" altLang="en-US" sz="4400" dirty="0"/>
              <a:t>は，大量のデータを処理</a:t>
            </a:r>
            <a:r>
              <a:rPr lang="ja-JP" altLang="en-US" sz="4400" dirty="0" smtClean="0"/>
              <a:t>するツール</a:t>
            </a:r>
            <a:r>
              <a:rPr lang="ja-JP" altLang="en-US" sz="4400" dirty="0"/>
              <a:t>を導入することによって</a:t>
            </a:r>
            <a:r>
              <a:rPr lang="ja-JP" altLang="en-US" sz="4400" dirty="0" smtClean="0"/>
              <a:t>，統計</a:t>
            </a:r>
            <a:r>
              <a:rPr lang="ja-JP" altLang="en-US" sz="4400" dirty="0"/>
              <a:t>及びデータマイニングを</a:t>
            </a:r>
            <a:r>
              <a:rPr lang="ja-JP" altLang="en-US" sz="4400" dirty="0" smtClean="0"/>
              <a:t>行う計画</a:t>
            </a:r>
            <a:r>
              <a:rPr lang="ja-JP" altLang="en-US" sz="4400" dirty="0"/>
              <a:t>で</a:t>
            </a:r>
            <a:r>
              <a:rPr lang="ja-JP" altLang="en-US" sz="4400" dirty="0" smtClean="0"/>
              <a:t>ある．</a:t>
            </a:r>
            <a:endParaRPr kumimoji="1" lang="ja-JP" altLang="en-US" sz="4400" dirty="0"/>
          </a:p>
        </p:txBody>
      </p:sp>
      <p:sp>
        <p:nvSpPr>
          <p:cNvPr id="13" name="テキスト ボックス 12"/>
          <p:cNvSpPr txBox="1"/>
          <p:nvPr/>
        </p:nvSpPr>
        <p:spPr>
          <a:xfrm>
            <a:off x="150145" y="27237330"/>
            <a:ext cx="9634459" cy="2800767"/>
          </a:xfrm>
          <a:prstGeom prst="rect">
            <a:avLst/>
          </a:prstGeom>
          <a:noFill/>
        </p:spPr>
        <p:txBody>
          <a:bodyPr wrap="square" rtlCol="0">
            <a:spAutoFit/>
          </a:bodyPr>
          <a:lstStyle/>
          <a:p>
            <a:r>
              <a:rPr lang="en-US" altLang="ja-JP" sz="4400" dirty="0" err="1"/>
              <a:t>GitHub</a:t>
            </a:r>
            <a:r>
              <a:rPr lang="ja-JP" altLang="en-US" sz="4400" dirty="0"/>
              <a:t>上でのプロジェクトのデータを分析し</a:t>
            </a:r>
            <a:r>
              <a:rPr lang="ja-JP" altLang="en-US" sz="4400" dirty="0" smtClean="0"/>
              <a:t>，オープンソースソフトウェアにおける</a:t>
            </a:r>
            <a:r>
              <a:rPr lang="ja-JP" altLang="en-US" sz="4400" dirty="0"/>
              <a:t>プロジェクトマネジメントの実態を明らかに</a:t>
            </a:r>
            <a:r>
              <a:rPr lang="ja-JP" altLang="en-US" sz="4400" dirty="0" smtClean="0"/>
              <a:t>する．</a:t>
            </a:r>
            <a:endParaRPr kumimoji="1" lang="ja-JP" altLang="en-US" sz="4400" dirty="0"/>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886" y="686682"/>
            <a:ext cx="52070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メモ 14"/>
          <p:cNvSpPr/>
          <p:nvPr/>
        </p:nvSpPr>
        <p:spPr>
          <a:xfrm>
            <a:off x="14262205" y="5562923"/>
            <a:ext cx="6120680" cy="5683232"/>
          </a:xfrm>
          <a:prstGeom prst="foldedCorner">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4400" dirty="0" smtClean="0"/>
          </a:p>
          <a:p>
            <a:r>
              <a:rPr lang="ja-JP" altLang="en-US" sz="5400" dirty="0" smtClean="0"/>
              <a:t>解析したデータを</a:t>
            </a:r>
            <a:r>
              <a:rPr lang="en-US" altLang="ja-JP" sz="5400" dirty="0" smtClean="0"/>
              <a:t>PMBOK</a:t>
            </a:r>
            <a:r>
              <a:rPr lang="ja-JP" altLang="en-US" sz="5400" dirty="0"/>
              <a:t>で</a:t>
            </a:r>
            <a:r>
              <a:rPr lang="ja-JP" altLang="en-US" sz="5400" dirty="0" smtClean="0"/>
              <a:t>参照し，</a:t>
            </a:r>
            <a:endParaRPr lang="en-US" altLang="ja-JP" sz="5400" dirty="0" smtClean="0"/>
          </a:p>
          <a:p>
            <a:r>
              <a:rPr lang="ja-JP" altLang="en-US" sz="5400" dirty="0" smtClean="0"/>
              <a:t>実際にどの</a:t>
            </a:r>
            <a:r>
              <a:rPr lang="ja-JP" altLang="en-US" sz="5400" dirty="0"/>
              <a:t>よう</a:t>
            </a:r>
            <a:r>
              <a:rPr lang="ja-JP" altLang="en-US" sz="5400" dirty="0" smtClean="0"/>
              <a:t>な</a:t>
            </a:r>
            <a:r>
              <a:rPr lang="en-US" altLang="ja-JP" sz="5400" dirty="0" smtClean="0"/>
              <a:t>PM</a:t>
            </a:r>
            <a:r>
              <a:rPr lang="ja-JP" altLang="en-US" sz="5400" dirty="0" smtClean="0"/>
              <a:t>手法が行われているのかを明らかにさせる．</a:t>
            </a:r>
            <a:endParaRPr lang="ja-JP" altLang="en-US" sz="5400" dirty="0"/>
          </a:p>
        </p:txBody>
      </p:sp>
      <p:pic>
        <p:nvPicPr>
          <p:cNvPr id="41" name="Picture 5" descr="C:\Users\Genki\Desktop\octocat.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5194" y="817289"/>
            <a:ext cx="767318" cy="7735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06892" y="12491798"/>
            <a:ext cx="1791240" cy="1554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378" y="24817019"/>
            <a:ext cx="961596" cy="96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テキスト ボックス 24"/>
          <p:cNvSpPr txBox="1"/>
          <p:nvPr/>
        </p:nvSpPr>
        <p:spPr>
          <a:xfrm>
            <a:off x="14222034" y="14754918"/>
            <a:ext cx="4857000" cy="984885"/>
          </a:xfrm>
          <a:prstGeom prst="rect">
            <a:avLst/>
          </a:prstGeom>
          <a:noFill/>
        </p:spPr>
        <p:txBody>
          <a:bodyPr wrap="square" rtlCol="0">
            <a:spAutoFit/>
          </a:bodyPr>
          <a:lstStyle/>
          <a:p>
            <a:r>
              <a:rPr lang="ja-JP" altLang="en-US" dirty="0" smtClean="0"/>
              <a:t>・調査項目</a:t>
            </a:r>
            <a:endParaRPr kumimoji="1" lang="ja-JP" altLang="en-US" dirty="0"/>
          </a:p>
        </p:txBody>
      </p:sp>
      <p:sp>
        <p:nvSpPr>
          <p:cNvPr id="2" name="正方形/長方形 1"/>
          <p:cNvSpPr/>
          <p:nvPr/>
        </p:nvSpPr>
        <p:spPr>
          <a:xfrm>
            <a:off x="14329027" y="15782150"/>
            <a:ext cx="6804968" cy="2431435"/>
          </a:xfrm>
          <a:prstGeom prst="rect">
            <a:avLst/>
          </a:prstGeom>
        </p:spPr>
        <p:txBody>
          <a:bodyPr wrap="square">
            <a:spAutoFit/>
          </a:bodyPr>
          <a:lstStyle/>
          <a:p>
            <a:pPr lvl="0"/>
            <a:r>
              <a:rPr lang="en-US" altLang="ja-JP" sz="4000" dirty="0" smtClean="0"/>
              <a:t>‣</a:t>
            </a:r>
            <a:r>
              <a:rPr lang="en-US" altLang="ja-JP" sz="4000" dirty="0" err="1" smtClean="0"/>
              <a:t>Gitlab</a:t>
            </a:r>
            <a:r>
              <a:rPr lang="en-US" altLang="ja-JP" sz="4000" dirty="0" smtClean="0"/>
              <a:t> </a:t>
            </a:r>
            <a:r>
              <a:rPr lang="ja-JP" altLang="en-US" sz="3200" dirty="0"/>
              <a:t>プロジェクト</a:t>
            </a:r>
            <a:r>
              <a:rPr lang="ja-JP" altLang="en-US" sz="2800" dirty="0"/>
              <a:t>（図</a:t>
            </a:r>
            <a:r>
              <a:rPr lang="en-US" altLang="ja-JP" sz="2800" dirty="0"/>
              <a:t>ⅲ</a:t>
            </a:r>
            <a:r>
              <a:rPr lang="ja-JP" altLang="en-US" sz="2800" dirty="0" smtClean="0"/>
              <a:t>）</a:t>
            </a:r>
            <a:endParaRPr lang="en-US" altLang="ja-JP" sz="2800" dirty="0" smtClean="0"/>
          </a:p>
          <a:p>
            <a:r>
              <a:rPr lang="en-US" altLang="ja-JP" sz="4000" dirty="0" smtClean="0"/>
              <a:t>‣</a:t>
            </a:r>
            <a:r>
              <a:rPr lang="en-US" altLang="ja-JP" sz="4000" dirty="0" err="1" smtClean="0"/>
              <a:t>RefineryCMS</a:t>
            </a:r>
            <a:r>
              <a:rPr lang="ja-JP" altLang="en-US" sz="3200" dirty="0"/>
              <a:t>プロジェクト</a:t>
            </a:r>
            <a:r>
              <a:rPr lang="ja-JP" altLang="en-US" sz="2800" dirty="0"/>
              <a:t>（図</a:t>
            </a:r>
            <a:r>
              <a:rPr lang="en-US" altLang="ja-JP" sz="2800" dirty="0"/>
              <a:t>ⅳ</a:t>
            </a:r>
            <a:r>
              <a:rPr lang="ja-JP" altLang="en-US" sz="2800" dirty="0" smtClean="0"/>
              <a:t>）</a:t>
            </a:r>
            <a:endParaRPr lang="en-US" altLang="ja-JP" sz="3200" dirty="0" smtClean="0"/>
          </a:p>
          <a:p>
            <a:r>
              <a:rPr lang="ja-JP" altLang="en-US" sz="3200" dirty="0" smtClean="0"/>
              <a:t>　　　　　　　　など</a:t>
            </a:r>
            <a:r>
              <a:rPr lang="ja-JP" altLang="en-US" sz="3600" dirty="0" smtClean="0"/>
              <a:t>・・・</a:t>
            </a:r>
            <a:endParaRPr lang="en-US" altLang="ja-JP" sz="3600" dirty="0" smtClean="0"/>
          </a:p>
          <a:p>
            <a:endParaRPr lang="en-US" altLang="ja-JP" sz="3600" dirty="0"/>
          </a:p>
        </p:txBody>
      </p:sp>
      <p:sp>
        <p:nvSpPr>
          <p:cNvPr id="7" name="テキスト ボックス 6"/>
          <p:cNvSpPr txBox="1"/>
          <p:nvPr/>
        </p:nvSpPr>
        <p:spPr>
          <a:xfrm>
            <a:off x="3920415" y="19985743"/>
            <a:ext cx="7065803" cy="461665"/>
          </a:xfrm>
          <a:prstGeom prst="rect">
            <a:avLst/>
          </a:prstGeom>
          <a:noFill/>
        </p:spPr>
        <p:txBody>
          <a:bodyPr wrap="square" rtlCol="0">
            <a:spAutoFit/>
          </a:bodyPr>
          <a:lstStyle/>
          <a:p>
            <a:r>
              <a:rPr kumimoji="1" lang="ja-JP" altLang="en-US" sz="2400" dirty="0" smtClean="0"/>
              <a:t>図</a:t>
            </a:r>
            <a:r>
              <a:rPr lang="en-US" altLang="ja-JP" sz="2400" dirty="0"/>
              <a:t>ⅲ</a:t>
            </a:r>
            <a:r>
              <a:rPr kumimoji="1" lang="ja-JP" altLang="en-US" sz="2400" dirty="0" smtClean="0"/>
              <a:t>　</a:t>
            </a:r>
            <a:r>
              <a:rPr kumimoji="1" lang="en-US" altLang="ja-JP" sz="2400" dirty="0" err="1" smtClean="0"/>
              <a:t>Gitlab</a:t>
            </a:r>
            <a:r>
              <a:rPr kumimoji="1" lang="en-US" altLang="ja-JP" sz="2400" dirty="0" smtClean="0"/>
              <a:t>  </a:t>
            </a:r>
            <a:r>
              <a:rPr kumimoji="1" lang="en-US" altLang="ja-JP" sz="2400" dirty="0" err="1" smtClean="0"/>
              <a:t>gitlabhp</a:t>
            </a:r>
            <a:r>
              <a:rPr kumimoji="1" lang="ja-JP" altLang="en-US" sz="2400" dirty="0" smtClean="0"/>
              <a:t>プロジェクトの</a:t>
            </a:r>
            <a:r>
              <a:rPr kumimoji="1" lang="en-US" altLang="ja-JP" sz="2400" dirty="0" smtClean="0"/>
              <a:t>Issue</a:t>
            </a:r>
            <a:r>
              <a:rPr kumimoji="1" lang="ja-JP" altLang="en-US" sz="2400" dirty="0" smtClean="0"/>
              <a:t>の画面</a:t>
            </a:r>
            <a:endParaRPr kumimoji="1" lang="ja-JP" altLang="en-US" sz="2400" dirty="0"/>
          </a:p>
        </p:txBody>
      </p:sp>
      <p:sp>
        <p:nvSpPr>
          <p:cNvPr id="3" name="テキスト ボックス 2"/>
          <p:cNvSpPr txBox="1"/>
          <p:nvPr/>
        </p:nvSpPr>
        <p:spPr>
          <a:xfrm>
            <a:off x="808691" y="2234495"/>
            <a:ext cx="18270343" cy="1877437"/>
          </a:xfrm>
          <a:prstGeom prst="rect">
            <a:avLst/>
          </a:prstGeom>
          <a:noFill/>
        </p:spPr>
        <p:txBody>
          <a:bodyPr wrap="square" rtlCol="0">
            <a:spAutoFit/>
          </a:bodyPr>
          <a:lstStyle/>
          <a:p>
            <a:r>
              <a:rPr kumimoji="1" lang="en-US" altLang="ja-JP" dirty="0" smtClean="0"/>
              <a:t>‣OSS</a:t>
            </a:r>
            <a:r>
              <a:rPr kumimoji="1" lang="ja-JP" altLang="en-US" dirty="0" smtClean="0"/>
              <a:t>プロジェクトにおけるプロジェクトマネジメントの実態を明らかにする．</a:t>
            </a:r>
            <a:endParaRPr kumimoji="1" lang="ja-JP" altLang="en-US" dirty="0"/>
          </a:p>
        </p:txBody>
      </p:sp>
      <p:sp>
        <p:nvSpPr>
          <p:cNvPr id="8" name="テキスト ボックス 7"/>
          <p:cNvSpPr txBox="1"/>
          <p:nvPr/>
        </p:nvSpPr>
        <p:spPr>
          <a:xfrm>
            <a:off x="808691" y="4338787"/>
            <a:ext cx="18116501" cy="984885"/>
          </a:xfrm>
          <a:prstGeom prst="rect">
            <a:avLst/>
          </a:prstGeom>
          <a:noFill/>
        </p:spPr>
        <p:txBody>
          <a:bodyPr wrap="square" rtlCol="0">
            <a:spAutoFit/>
          </a:bodyPr>
          <a:lstStyle/>
          <a:p>
            <a:r>
              <a:rPr kumimoji="1" lang="en-US" altLang="ja-JP" dirty="0" smtClean="0"/>
              <a:t>‣OSS</a:t>
            </a:r>
            <a:r>
              <a:rPr kumimoji="1" lang="ja-JP" altLang="en-US" dirty="0" smtClean="0"/>
              <a:t>プロジェクトの課題やリスクを明らかにする．</a:t>
            </a:r>
            <a:endParaRPr kumimoji="1" lang="ja-JP" altLang="en-US" dirty="0"/>
          </a:p>
        </p:txBody>
      </p:sp>
      <p:pic>
        <p:nvPicPr>
          <p:cNvPr id="12" name="Picture 2" descr="C:\Users\Genki\Desktop\キャプチャ.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40603" y="18201704"/>
            <a:ext cx="11146197" cy="5731638"/>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p:cNvSpPr txBox="1"/>
          <p:nvPr/>
        </p:nvSpPr>
        <p:spPr>
          <a:xfrm>
            <a:off x="13558149" y="23968801"/>
            <a:ext cx="7065803" cy="461665"/>
          </a:xfrm>
          <a:prstGeom prst="rect">
            <a:avLst/>
          </a:prstGeom>
          <a:noFill/>
        </p:spPr>
        <p:txBody>
          <a:bodyPr wrap="square" rtlCol="0">
            <a:spAutoFit/>
          </a:bodyPr>
          <a:lstStyle/>
          <a:p>
            <a:r>
              <a:rPr kumimoji="1" lang="ja-JP" altLang="en-US" sz="2400" dirty="0" smtClean="0"/>
              <a:t>図</a:t>
            </a:r>
            <a:r>
              <a:rPr lang="en-US" altLang="ja-JP" sz="2400" dirty="0"/>
              <a:t>ⅳ</a:t>
            </a:r>
            <a:r>
              <a:rPr kumimoji="1" lang="ja-JP" altLang="en-US" sz="2400" dirty="0" smtClean="0"/>
              <a:t>　</a:t>
            </a:r>
            <a:r>
              <a:rPr kumimoji="1" lang="en-US" altLang="ja-JP" sz="2400" dirty="0" err="1" smtClean="0"/>
              <a:t>RefineryCMS</a:t>
            </a:r>
            <a:r>
              <a:rPr kumimoji="1" lang="en-US" altLang="ja-JP" sz="2400" dirty="0" smtClean="0"/>
              <a:t>  </a:t>
            </a:r>
            <a:r>
              <a:rPr kumimoji="1" lang="ja-JP" altLang="en-US" sz="2400" dirty="0" smtClean="0"/>
              <a:t>プロジェクトのトップ画面</a:t>
            </a:r>
            <a:endParaRPr kumimoji="1" lang="ja-JP" altLang="en-US" sz="2400" dirty="0"/>
          </a:p>
        </p:txBody>
      </p:sp>
      <p:pic>
        <p:nvPicPr>
          <p:cNvPr id="14" name="Picture 2" descr="C:\Users\Genki\Desktop\キャプチャ.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886" y="14147809"/>
            <a:ext cx="10224771" cy="5837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2065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TotalTime>
  <Words>508</Words>
  <Application>Microsoft Office PowerPoint</Application>
  <PresentationFormat>ユーザー設定</PresentationFormat>
  <Paragraphs>73</Paragraphs>
  <Slides>2</Slides>
  <Notes>0</Notes>
  <HiddenSlides>0</HiddenSlides>
  <MMClips>0</MMClips>
  <ScaleCrop>false</ScaleCrop>
  <HeadingPairs>
    <vt:vector size="4" baseType="variant">
      <vt:variant>
        <vt:lpstr>テーマ</vt:lpstr>
      </vt:variant>
      <vt:variant>
        <vt:i4>1</vt:i4>
      </vt:variant>
      <vt:variant>
        <vt:lpstr>スライド タイトル</vt:lpstr>
      </vt:variant>
      <vt:variant>
        <vt:i4>2</vt:i4>
      </vt:variant>
    </vt:vector>
  </HeadingPairs>
  <TitlesOfParts>
    <vt:vector size="3" baseType="lpstr">
      <vt:lpstr>Office ​​テーマ</vt:lpstr>
      <vt:lpstr>PowerPoint プレゼンテーション</vt:lpstr>
      <vt:lpstr>PowerPoint プレゼンテーション</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kyoko</dc:creator>
  <cp:lastModifiedBy>Genki Sekiguchi</cp:lastModifiedBy>
  <cp:revision>106</cp:revision>
  <dcterms:created xsi:type="dcterms:W3CDTF">2013-10-05T12:27:56Z</dcterms:created>
  <dcterms:modified xsi:type="dcterms:W3CDTF">2013-10-09T11:29:47Z</dcterms:modified>
</cp:coreProperties>
</file>