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2244" y="36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60420910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1065430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2750092599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グラフ 19"/>
          <p:cNvGraphicFramePr/>
          <p:nvPr>
            <p:extLst>
              <p:ext uri="{D42A27DB-BD31-4B8C-83A1-F6EECF244321}">
                <p14:modId xmlns:p14="http://schemas.microsoft.com/office/powerpoint/2010/main" val="1202499784"/>
              </p:ext>
            </p:extLst>
          </p:nvPr>
        </p:nvGraphicFramePr>
        <p:xfrm>
          <a:off x="11878258" y="5130875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7523916" y="4041876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0900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895371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8029457" y="14386714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ランキングデータを解析することで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アプリ開発の</a:t>
            </a:r>
            <a:r>
              <a:rPr lang="ja-JP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最善策を理解できると考える．</a:t>
            </a:r>
            <a:endParaRPr lang="ja-JP" altLang="ja-JP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62682"/>
              </p:ext>
            </p:extLst>
          </p:nvPr>
        </p:nvGraphicFramePr>
        <p:xfrm>
          <a:off x="11557496" y="21897975"/>
          <a:ext cx="9540913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15"/>
                <a:gridCol w="8401698"/>
              </a:tblGrid>
              <a:tr h="98011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274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419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モデルをデータにあてはめ、レビューとランキングの関係を明らかにする．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98153"/>
              </p:ext>
            </p:extLst>
          </p:nvPr>
        </p:nvGraphicFramePr>
        <p:xfrm>
          <a:off x="1836416" y="6586621"/>
          <a:ext cx="18410109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4500620"/>
                <a:gridCol w="4342703"/>
                <a:gridCol w="4342703"/>
                <a:gridCol w="43427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4288" y="22052755"/>
            <a:ext cx="10333295" cy="792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>
              <a:buFont typeface="+mj-lt"/>
              <a:buAutoNum type="arabicPeriod"/>
            </a:pPr>
            <a:r>
              <a:rPr lang="ja-JP" altLang="en-US" sz="4800" dirty="0" smtClean="0"/>
              <a:t>「</a:t>
            </a:r>
            <a:r>
              <a:rPr lang="en-US" altLang="ja-JP" sz="4800" dirty="0"/>
              <a:t>OS</a:t>
            </a:r>
            <a:r>
              <a:rPr lang="ja-JP" altLang="en-US" sz="4800" dirty="0"/>
              <a:t>別アプリ」とは，</a:t>
            </a:r>
            <a:r>
              <a:rPr lang="en-US" altLang="ja-JP" sz="4800" dirty="0"/>
              <a:t>App Store</a:t>
            </a:r>
            <a:r>
              <a:rPr lang="ja-JP" altLang="en-US" sz="4800" dirty="0"/>
              <a:t>・</a:t>
            </a:r>
            <a:r>
              <a:rPr lang="en-US" altLang="ja-JP" sz="4800" dirty="0"/>
              <a:t>Play</a:t>
            </a:r>
            <a:r>
              <a:rPr lang="ja-JP" altLang="en-US" sz="4800" dirty="0"/>
              <a:t>ストアの有料・無料のランキングを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1</a:t>
            </a:r>
            <a:r>
              <a:rPr lang="ja-JP" altLang="en-US" sz="4800" dirty="0"/>
              <a:t>日から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8</a:t>
            </a:r>
            <a:r>
              <a:rPr lang="ja-JP" altLang="en-US" sz="4800" dirty="0"/>
              <a:t>日の現時点での最新のデータである．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このデータからランキングやレビューを読み取る．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どのような自動取得プログラムが最適なのか・上位にあるアプリのランキングとレビューの関係性を調査する．</a:t>
            </a:r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8529</TotalTime>
  <Words>367</Words>
  <Application>Microsoft Office PowerPoint</Application>
  <PresentationFormat>ユーザー設定</PresentationFormat>
  <Paragraphs>111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99</cp:revision>
  <cp:lastPrinted>2012-12-13T11:56:14Z</cp:lastPrinted>
  <dcterms:created xsi:type="dcterms:W3CDTF">2012-12-05T05:38:25Z</dcterms:created>
  <dcterms:modified xsi:type="dcterms:W3CDTF">2013-10-10T06:04:17Z</dcterms:modified>
</cp:coreProperties>
</file>