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</p:sldIdLst>
  <p:sldSz cx="21383625" cy="30275213"/>
  <p:notesSz cx="6858000" cy="9144000"/>
  <p:defaultTextStyle>
    <a:defPPr>
      <a:defRPr lang="ja-JP"/>
    </a:defPPr>
    <a:lvl1pPr marL="0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647" autoAdjust="0"/>
  </p:normalViewPr>
  <p:slideViewPr>
    <p:cSldViewPr snapToGrid="0">
      <p:cViewPr>
        <p:scale>
          <a:sx n="20" d="100"/>
          <a:sy n="20" d="100"/>
        </p:scale>
        <p:origin x="246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3772" y="9404941"/>
            <a:ext cx="18176081" cy="648954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7544" y="17155954"/>
            <a:ext cx="14968538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69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38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0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76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45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14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484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55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19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15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3128" y="1212415"/>
            <a:ext cx="4811316" cy="2583204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069181" y="1212415"/>
            <a:ext cx="14077553" cy="2583204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05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03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159" y="19454630"/>
            <a:ext cx="18176081" cy="6012994"/>
          </a:xfrm>
        </p:spPr>
        <p:txBody>
          <a:bodyPr anchor="t"/>
          <a:lstStyle>
            <a:lvl1pPr algn="l">
              <a:defRPr sz="9354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689159" y="12831929"/>
            <a:ext cx="18176081" cy="6622701"/>
          </a:xfrm>
        </p:spPr>
        <p:txBody>
          <a:bodyPr anchor="b"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59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069181" y="7064219"/>
            <a:ext cx="9444434" cy="19980241"/>
          </a:xfrm>
        </p:spPr>
        <p:txBody>
          <a:bodyPr/>
          <a:lstStyle>
            <a:lvl1pPr>
              <a:defRPr sz="6548"/>
            </a:lvl1pPr>
            <a:lvl2pPr>
              <a:defRPr sz="5612"/>
            </a:lvl2pPr>
            <a:lvl3pPr>
              <a:defRPr sz="4677"/>
            </a:lvl3pPr>
            <a:lvl4pPr>
              <a:defRPr sz="4209"/>
            </a:lvl4pPr>
            <a:lvl5pPr>
              <a:defRPr sz="4209"/>
            </a:lvl5pPr>
            <a:lvl6pPr>
              <a:defRPr sz="4209"/>
            </a:lvl6pPr>
            <a:lvl7pPr>
              <a:defRPr sz="4209"/>
            </a:lvl7pPr>
            <a:lvl8pPr>
              <a:defRPr sz="4209"/>
            </a:lvl8pPr>
            <a:lvl9pPr>
              <a:defRPr sz="420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0870010" y="7064219"/>
            <a:ext cx="9444434" cy="19980241"/>
          </a:xfrm>
        </p:spPr>
        <p:txBody>
          <a:bodyPr/>
          <a:lstStyle>
            <a:lvl1pPr>
              <a:defRPr sz="6548"/>
            </a:lvl1pPr>
            <a:lvl2pPr>
              <a:defRPr sz="5612"/>
            </a:lvl2pPr>
            <a:lvl3pPr>
              <a:defRPr sz="4677"/>
            </a:lvl3pPr>
            <a:lvl4pPr>
              <a:defRPr sz="4209"/>
            </a:lvl4pPr>
            <a:lvl5pPr>
              <a:defRPr sz="4209"/>
            </a:lvl5pPr>
            <a:lvl6pPr>
              <a:defRPr sz="4209"/>
            </a:lvl6pPr>
            <a:lvl7pPr>
              <a:defRPr sz="4209"/>
            </a:lvl7pPr>
            <a:lvl8pPr>
              <a:defRPr sz="4209"/>
            </a:lvl8pPr>
            <a:lvl9pPr>
              <a:defRPr sz="420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85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069181" y="6776884"/>
            <a:ext cx="9448148" cy="282428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069181" y="9601167"/>
            <a:ext cx="9448148" cy="17443290"/>
          </a:xfrm>
        </p:spPr>
        <p:txBody>
          <a:bodyPr/>
          <a:lstStyle>
            <a:lvl1pPr>
              <a:defRPr sz="5612"/>
            </a:lvl1pPr>
            <a:lvl2pPr>
              <a:defRPr sz="4677"/>
            </a:lvl2pPr>
            <a:lvl3pPr>
              <a:defRPr sz="4209"/>
            </a:lvl3pPr>
            <a:lvl4pPr>
              <a:defRPr sz="3742"/>
            </a:lvl4pPr>
            <a:lvl5pPr>
              <a:defRPr sz="3742"/>
            </a:lvl5pPr>
            <a:lvl6pPr>
              <a:defRPr sz="3742"/>
            </a:lvl6pPr>
            <a:lvl7pPr>
              <a:defRPr sz="3742"/>
            </a:lvl7pPr>
            <a:lvl8pPr>
              <a:defRPr sz="3742"/>
            </a:lvl8pPr>
            <a:lvl9pPr>
              <a:defRPr sz="374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10862586" y="6776884"/>
            <a:ext cx="9451859" cy="282428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10862586" y="9601167"/>
            <a:ext cx="9451859" cy="17443290"/>
          </a:xfrm>
        </p:spPr>
        <p:txBody>
          <a:bodyPr/>
          <a:lstStyle>
            <a:lvl1pPr>
              <a:defRPr sz="5612"/>
            </a:lvl1pPr>
            <a:lvl2pPr>
              <a:defRPr sz="4677"/>
            </a:lvl2pPr>
            <a:lvl3pPr>
              <a:defRPr sz="4209"/>
            </a:lvl3pPr>
            <a:lvl4pPr>
              <a:defRPr sz="3742"/>
            </a:lvl4pPr>
            <a:lvl5pPr>
              <a:defRPr sz="3742"/>
            </a:lvl5pPr>
            <a:lvl6pPr>
              <a:defRPr sz="3742"/>
            </a:lvl6pPr>
            <a:lvl7pPr>
              <a:defRPr sz="3742"/>
            </a:lvl7pPr>
            <a:lvl8pPr>
              <a:defRPr sz="3742"/>
            </a:lvl8pPr>
            <a:lvl9pPr>
              <a:defRPr sz="374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06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1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5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183" y="1205402"/>
            <a:ext cx="7035065" cy="5129967"/>
          </a:xfrm>
        </p:spPr>
        <p:txBody>
          <a:bodyPr anchor="b"/>
          <a:lstStyle>
            <a:lvl1pPr algn="l">
              <a:defRPr sz="4677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8360404" y="1205404"/>
            <a:ext cx="11954040" cy="25839056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069183" y="6335371"/>
            <a:ext cx="7035065" cy="20709089"/>
          </a:xfrm>
        </p:spPr>
        <p:txBody>
          <a:bodyPr/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67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340" y="21192649"/>
            <a:ext cx="12830175" cy="2501912"/>
          </a:xfrm>
        </p:spPr>
        <p:txBody>
          <a:bodyPr anchor="b"/>
          <a:lstStyle>
            <a:lvl1pPr algn="l">
              <a:defRPr sz="4677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191340" y="2705146"/>
            <a:ext cx="12830175" cy="18165128"/>
          </a:xfrm>
        </p:spPr>
        <p:txBody>
          <a:bodyPr rtlCol="0">
            <a:normAutofit/>
          </a:bodyPr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pPr lvl="0"/>
            <a:r>
              <a:rPr lang="ja-JP" altLang="en-US" noProof="0" smtClean="0"/>
              <a:t>図を追加</a:t>
            </a:r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191340" y="23694561"/>
            <a:ext cx="12830175" cy="3553130"/>
          </a:xfrm>
        </p:spPr>
        <p:txBody>
          <a:bodyPr/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55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1069181" y="1212412"/>
            <a:ext cx="19245263" cy="504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1069181" y="7064219"/>
            <a:ext cx="19245263" cy="199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069181" y="28060639"/>
            <a:ext cx="4989513" cy="1611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806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F7A58FD-EF7A-4BF1-AE4A-3BD5BDDA2978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7306072" y="28060639"/>
            <a:ext cx="6771481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806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5324931" y="28060639"/>
            <a:ext cx="4989513" cy="1611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806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11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ctr" defTabSz="1069162" rtl="0" eaLnBrk="1" fontAlgn="base" hangingPunct="1">
        <a:spcBef>
          <a:spcPct val="0"/>
        </a:spcBef>
        <a:spcAft>
          <a:spcPct val="0"/>
        </a:spcAft>
        <a:defRPr kumimoji="1" sz="10289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1069162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2138324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3207487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4276649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801872" indent="-801872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7483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1737389" indent="-668226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6548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5612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231387" y="13911288"/>
            <a:ext cx="10427631" cy="453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5400" dirty="0" smtClean="0">
              <a:solidFill>
                <a:schemeClr val="tx1"/>
              </a:solidFill>
              <a:effectLst/>
            </a:endParaRPr>
          </a:p>
          <a:p>
            <a:endParaRPr lang="en-US" altLang="ja-JP" sz="4400" dirty="0" smtClean="0">
              <a:solidFill>
                <a:schemeClr val="tx1"/>
              </a:solidFill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</a:rPr>
              <a:t>・</a:t>
            </a:r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プログラミングをどの程度勉強できるかを調査する。</a:t>
            </a:r>
            <a:endParaRPr lang="en-US" altLang="ja-JP" sz="4400" dirty="0" smtClean="0">
              <a:solidFill>
                <a:schemeClr val="tx1"/>
              </a:solidFill>
              <a:effectLst/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・実際にプログラミングの講義で使うことができるのか図る。</a:t>
            </a:r>
          </a:p>
          <a:p>
            <a:r>
              <a:rPr lang="ja-JP" altLang="en-US" sz="5400" dirty="0" smtClean="0">
                <a:effectLst/>
              </a:rPr>
              <a:t/>
            </a:r>
            <a:br>
              <a:rPr lang="ja-JP" altLang="en-US" sz="5400" dirty="0" smtClean="0">
                <a:effectLst/>
              </a:rPr>
            </a:br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7901" y="3554255"/>
            <a:ext cx="20647959" cy="96042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165092" y="952826"/>
            <a:ext cx="18176081" cy="763734"/>
          </a:xfrm>
        </p:spPr>
        <p:txBody>
          <a:bodyPr>
            <a:normAutofit fontScale="90000"/>
          </a:bodyPr>
          <a:lstStyle/>
          <a:p>
            <a:r>
              <a:rPr lang="ja-JP" altLang="en-US" sz="9600" dirty="0"/>
              <a:t>ゲームで学ぶプログラミング調査</a:t>
            </a:r>
            <a:endParaRPr kumimoji="1" lang="ja-JP" altLang="en-US" sz="9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173883" y="1961331"/>
            <a:ext cx="16209742" cy="1592924"/>
          </a:xfrm>
        </p:spPr>
        <p:txBody>
          <a:bodyPr/>
          <a:lstStyle/>
          <a:p>
            <a:r>
              <a:rPr kumimoji="1" lang="en-US" altLang="ja-JP" sz="6600" dirty="0" smtClean="0">
                <a:solidFill>
                  <a:schemeClr val="tx1"/>
                </a:solidFill>
              </a:rPr>
              <a:t>PM</a:t>
            </a:r>
            <a:r>
              <a:rPr kumimoji="1" lang="ja-JP" altLang="en-US" sz="6600" dirty="0" smtClean="0">
                <a:solidFill>
                  <a:schemeClr val="tx1"/>
                </a:solidFill>
              </a:rPr>
              <a:t>コース　矢吹研究室　</a:t>
            </a:r>
            <a:r>
              <a:rPr kumimoji="1" lang="en-US" altLang="ja-JP" sz="6600" dirty="0" smtClean="0">
                <a:solidFill>
                  <a:schemeClr val="tx1"/>
                </a:solidFill>
              </a:rPr>
              <a:t>1242034</a:t>
            </a:r>
            <a:r>
              <a:rPr kumimoji="1" lang="ja-JP" altLang="en-US" sz="6600" dirty="0" smtClean="0">
                <a:solidFill>
                  <a:schemeClr val="tx1"/>
                </a:solidFill>
              </a:rPr>
              <a:t>　小池克人</a:t>
            </a:r>
            <a:endParaRPr kumimoji="1" lang="ja-JP" altLang="en-US" sz="6600" dirty="0">
              <a:solidFill>
                <a:schemeClr val="tx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48" y="8321789"/>
            <a:ext cx="3807475" cy="4412735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4643275" y="7901396"/>
            <a:ext cx="2168055" cy="16318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864465" y="5120791"/>
            <a:ext cx="6991997" cy="768081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理屈抜きに人を夢中に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させるゲームづくりの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ノウハウを，ゲーム以外の分野に応用して，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楽しみながら自ら進んで取り組む仕掛けをつくり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出すこと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爆発 2 10"/>
          <p:cNvSpPr/>
          <p:nvPr/>
        </p:nvSpPr>
        <p:spPr>
          <a:xfrm>
            <a:off x="153896" y="4918196"/>
            <a:ext cx="5925299" cy="2186738"/>
          </a:xfrm>
          <a:prstGeom prst="irregularSeal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err="1" smtClean="0">
                <a:solidFill>
                  <a:schemeClr val="bg1"/>
                </a:solidFill>
              </a:rPr>
              <a:t>めんど</a:t>
            </a:r>
            <a:r>
              <a:rPr lang="ja-JP" altLang="en-US" sz="3600" dirty="0" smtClean="0">
                <a:solidFill>
                  <a:schemeClr val="bg1"/>
                </a:solidFill>
              </a:rPr>
              <a:t>くさ</a:t>
            </a:r>
            <a:r>
              <a:rPr lang="ja-JP" altLang="en-US" sz="3600" dirty="0">
                <a:solidFill>
                  <a:schemeClr val="bg1"/>
                </a:solidFill>
              </a:rPr>
              <a:t>い</a:t>
            </a:r>
            <a:endParaRPr lang="en-US" altLang="ja-JP" sz="3600" dirty="0">
              <a:solidFill>
                <a:schemeClr val="bg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47424" y="13081930"/>
            <a:ext cx="3254322" cy="142434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目的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30286" y="2925410"/>
            <a:ext cx="3459383" cy="142434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背景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1557355" y="13813645"/>
            <a:ext cx="9612727" cy="4728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①フリーゲームの選別</a:t>
            </a:r>
          </a:p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②ゲームを実施，データを集める</a:t>
            </a:r>
          </a:p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③データマイニングをする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10930066" y="13178310"/>
            <a:ext cx="3951542" cy="142434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研究方法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14249" y="19317724"/>
            <a:ext cx="21010736" cy="7000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・日本語対応しているか</a:t>
            </a:r>
            <a:endParaRPr lang="en-US" altLang="ja-JP" sz="4400" dirty="0" smtClean="0">
              <a:solidFill>
                <a:schemeClr val="tx1"/>
              </a:solidFill>
              <a:effectLst/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・ジャンル</a:t>
            </a:r>
            <a:endParaRPr lang="en-US" altLang="ja-JP" sz="4400" dirty="0">
              <a:solidFill>
                <a:schemeClr val="tx1"/>
              </a:solidFill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・難易度</a:t>
            </a:r>
            <a:endParaRPr lang="en-US" altLang="ja-JP" sz="4400" dirty="0">
              <a:solidFill>
                <a:schemeClr val="tx1"/>
              </a:solidFill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・対応言語数</a:t>
            </a:r>
            <a:endParaRPr lang="en-US" altLang="ja-JP" sz="4400" dirty="0" smtClean="0">
              <a:solidFill>
                <a:schemeClr val="tx1"/>
              </a:solidFill>
              <a:effectLst/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・登録が必要か</a:t>
            </a:r>
            <a:endParaRPr lang="en-US" altLang="ja-JP" sz="4400" dirty="0" smtClean="0">
              <a:solidFill>
                <a:schemeClr val="tx1"/>
              </a:solidFill>
              <a:effectLst/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・対応言語</a:t>
            </a:r>
            <a:endParaRPr lang="en-US" altLang="ja-JP" sz="440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75758" y="18605551"/>
            <a:ext cx="3776467" cy="142434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進捗状況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625" y="19350004"/>
            <a:ext cx="11497235" cy="5940237"/>
          </a:xfrm>
          <a:prstGeom prst="rect">
            <a:avLst/>
          </a:prstGeom>
        </p:spPr>
      </p:pic>
      <p:sp>
        <p:nvSpPr>
          <p:cNvPr id="48" name="右矢印 47"/>
          <p:cNvSpPr/>
          <p:nvPr/>
        </p:nvSpPr>
        <p:spPr>
          <a:xfrm>
            <a:off x="5981700" y="22288500"/>
            <a:ext cx="3086100" cy="2057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14249" y="27203399"/>
            <a:ext cx="21010736" cy="2913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dirty="0" smtClean="0">
              <a:solidFill>
                <a:schemeClr val="tx1"/>
              </a:solidFill>
              <a:effectLst/>
            </a:endParaRPr>
          </a:p>
          <a:p>
            <a:r>
              <a:rPr lang="ja-JP" altLang="en-US" dirty="0" smtClean="0">
                <a:solidFill>
                  <a:schemeClr val="tx1"/>
                </a:solidFill>
                <a:effectLst/>
              </a:rPr>
              <a:t>・千葉工業大学のプログラミングの講義を調査</a:t>
            </a:r>
            <a:endParaRPr lang="en-US" altLang="ja-JP" dirty="0" smtClean="0">
              <a:solidFill>
                <a:schemeClr val="tx1"/>
              </a:solidFill>
              <a:effectLst/>
            </a:endParaRPr>
          </a:p>
          <a:p>
            <a:r>
              <a:rPr lang="ja-JP" altLang="en-US" dirty="0" smtClean="0">
                <a:solidFill>
                  <a:schemeClr val="tx1"/>
                </a:solidFill>
                <a:effectLst/>
              </a:rPr>
              <a:t>・ゲームを行なわせ，調査する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-1" y="26318484"/>
            <a:ext cx="5173884" cy="155110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今後の計画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右矢印 50"/>
          <p:cNvSpPr/>
          <p:nvPr/>
        </p:nvSpPr>
        <p:spPr>
          <a:xfrm>
            <a:off x="14453888" y="7202954"/>
            <a:ext cx="1095894" cy="40214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下矢印吹き出し 52"/>
          <p:cNvSpPr/>
          <p:nvPr/>
        </p:nvSpPr>
        <p:spPr>
          <a:xfrm>
            <a:off x="14481850" y="3928860"/>
            <a:ext cx="5950276" cy="3741868"/>
          </a:xfrm>
          <a:prstGeom prst="downArrowCallou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8485" y="7309641"/>
            <a:ext cx="4620206" cy="565544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410" y="3567019"/>
            <a:ext cx="6042355" cy="3078554"/>
          </a:xfrm>
          <a:prstGeom prst="rect">
            <a:avLst/>
          </a:prstGeom>
        </p:spPr>
      </p:pic>
      <p:sp>
        <p:nvSpPr>
          <p:cNvPr id="55" name="正方形/長方形 54"/>
          <p:cNvSpPr/>
          <p:nvPr/>
        </p:nvSpPr>
        <p:spPr>
          <a:xfrm>
            <a:off x="6173003" y="4552849"/>
            <a:ext cx="5369071" cy="132247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ゲーミフィケーションとは？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20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テーマ2" id="{6F9EBA26-69F1-4317-BBCB-21FFFE2458B2}" vid="{4A997A54-B57D-41B5-85CB-D10BAC1246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テーマ2</Template>
  <TotalTime>1697</TotalTime>
  <Words>134</Words>
  <Application>Microsoft Office PowerPoint</Application>
  <PresentationFormat>ユーザー設定</PresentationFormat>
  <Paragraphs>31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テーマ2</vt:lpstr>
      <vt:lpstr>ゲームで学ぶプログラミング調査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koike</dc:creator>
  <cp:lastModifiedBy>koike</cp:lastModifiedBy>
  <cp:revision>24</cp:revision>
  <dcterms:created xsi:type="dcterms:W3CDTF">2014-12-16T10:11:28Z</dcterms:created>
  <dcterms:modified xsi:type="dcterms:W3CDTF">2014-12-17T14:28:34Z</dcterms:modified>
</cp:coreProperties>
</file>