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B5E"/>
    <a:srgbClr val="FF0000"/>
    <a:srgbClr val="A5CF8B"/>
    <a:srgbClr val="99FF33"/>
    <a:srgbClr val="99FF66"/>
    <a:srgbClr val="99FFCC"/>
    <a:srgbClr val="66FFFF"/>
    <a:srgbClr val="33CCCC"/>
    <a:srgbClr val="26457C"/>
    <a:srgbClr val="A1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50" d="100"/>
          <a:sy n="50" d="100"/>
        </p:scale>
        <p:origin x="-66" y="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7" y="5714293"/>
            <a:ext cx="4635367" cy="24484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6" y="6908617"/>
            <a:ext cx="3767814" cy="265844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-1" y="-1"/>
            <a:ext cx="21386801" cy="3113175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091158" y="172591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r"/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PM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コース　矢吹研究室　</a:t>
            </a:r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1442031 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小山隆太郎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8"/>
          <a:stretch/>
        </p:blipFill>
        <p:spPr>
          <a:xfrm>
            <a:off x="16094000" y="14519258"/>
            <a:ext cx="4654376" cy="55657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42" y="1445996"/>
            <a:ext cx="3945683" cy="158749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6396843" y="869727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図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の実行結果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62" y="3413558"/>
            <a:ext cx="4524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RedPen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0" y="4377769"/>
            <a:ext cx="21190307" cy="1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0" y="351726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502149" y="420678"/>
            <a:ext cx="169190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RedPen</a:t>
            </a:r>
            <a:r>
              <a:rPr lang="ja-JP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を使った文書自動添削システムの導入提案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7" y="5485962"/>
            <a:ext cx="3304811" cy="3588222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83021" y="4688013"/>
            <a:ext cx="1576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文書ミスを自動で検査するツール</a:t>
            </a:r>
            <a:r>
              <a:rPr lang="ja-JP" altLang="en-US" sz="4400"/>
              <a:t>で，現在も開発が進んでいる．</a:t>
            </a:r>
            <a:endParaRPr kumimoji="1" lang="ja-JP" altLang="en-US" sz="4400" dirty="0"/>
          </a:p>
        </p:txBody>
      </p:sp>
      <p:sp>
        <p:nvSpPr>
          <p:cNvPr id="63" name="雲形吹き出し 62"/>
          <p:cNvSpPr/>
          <p:nvPr/>
        </p:nvSpPr>
        <p:spPr>
          <a:xfrm>
            <a:off x="9561425" y="5837679"/>
            <a:ext cx="2664296" cy="1554744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じ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209020" y="6376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自動化</a:t>
            </a: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30" y="5734453"/>
            <a:ext cx="6304614" cy="2913779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74737" y="9597204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背景</a:t>
            </a:r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182280" y="1044844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-1" y="959720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4897" y="10822715"/>
            <a:ext cx="6465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文書の添削を機械で行う．</a:t>
            </a:r>
          </a:p>
        </p:txBody>
      </p:sp>
      <p:sp>
        <p:nvSpPr>
          <p:cNvPr id="79" name="二等辺三角形 78"/>
          <p:cNvSpPr/>
          <p:nvPr/>
        </p:nvSpPr>
        <p:spPr>
          <a:xfrm rot="5400000">
            <a:off x="3973162" y="6744709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12548905" y="6762771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040303" y="12156383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時間短縮</a:t>
            </a:r>
          </a:p>
        </p:txBody>
      </p:sp>
      <p:cxnSp>
        <p:nvCxnSpPr>
          <p:cNvPr id="84" name="直線コネクタ 83"/>
          <p:cNvCxnSpPr/>
          <p:nvPr/>
        </p:nvCxnSpPr>
        <p:spPr>
          <a:xfrm flipV="1">
            <a:off x="10693399" y="10410126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412872" y="95539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893573" y="95027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14857218" y="12200840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ミスが少ない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2280" y="1088024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</a:t>
            </a:r>
            <a:r>
              <a:rPr lang="ja-JP" altLang="en-US" sz="4400" dirty="0"/>
              <a:t>書の静的解析ツールを利用できれ</a:t>
            </a:r>
            <a:br>
              <a:rPr lang="en-US" altLang="ja-JP" sz="4400" dirty="0"/>
            </a:br>
            <a:r>
              <a:rPr lang="ja-JP" altLang="en-US" sz="4400" dirty="0"/>
              <a:t>ば，文書作成の質が上がると考えた．</a:t>
            </a:r>
            <a:endParaRPr lang="en-US" altLang="ja-JP" sz="4400" dirty="0"/>
          </a:p>
        </p:txBody>
      </p:sp>
      <p:sp>
        <p:nvSpPr>
          <p:cNvPr id="90" name="正方形/長方形 89"/>
          <p:cNvSpPr/>
          <p:nvPr/>
        </p:nvSpPr>
        <p:spPr>
          <a:xfrm>
            <a:off x="-1" y="136205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143397" y="1447301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7222" y="13572507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87361" y="14843534"/>
            <a:ext cx="102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卒論概論・書籍文等を</a:t>
            </a:r>
            <a:r>
              <a:rPr lang="en-US" altLang="ja-JP" sz="4400" dirty="0" err="1"/>
              <a:t>RedPen</a:t>
            </a:r>
            <a:r>
              <a:rPr lang="ja-JP" altLang="en-US" sz="4400" dirty="0"/>
              <a:t>で添削する．</a:t>
            </a:r>
            <a:endParaRPr lang="en-US" altLang="ja-JP" sz="4400" dirty="0"/>
          </a:p>
        </p:txBody>
      </p:sp>
      <p:sp>
        <p:nvSpPr>
          <p:cNvPr id="96" name="二等辺三角形 95"/>
          <p:cNvSpPr/>
          <p:nvPr/>
        </p:nvSpPr>
        <p:spPr>
          <a:xfrm rot="10800000">
            <a:off x="6858395" y="15919168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794" y="17059126"/>
            <a:ext cx="14207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/>
              <a:t>添削しなかった文中ミスを添削できるように，設定ファイルを</a:t>
            </a:r>
            <a:endParaRPr lang="en-US" altLang="ja-JP" sz="4400" dirty="0"/>
          </a:p>
          <a:p>
            <a:pPr algn="ctr"/>
            <a:r>
              <a:rPr lang="ja-JP" altLang="en-US" sz="4400" dirty="0"/>
              <a:t>書き換える．</a:t>
            </a:r>
            <a:endParaRPr lang="en-US" altLang="ja-JP" sz="4400" dirty="0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6858395" y="18707313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58127" y="19733815"/>
            <a:ext cx="14693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添削と書き換えを繰り返し行い，</a:t>
            </a:r>
            <a:r>
              <a:rPr kumimoji="1" lang="en-US" altLang="ja-JP" sz="4400" dirty="0" err="1"/>
              <a:t>RedPen</a:t>
            </a:r>
            <a:r>
              <a:rPr kumimoji="1" lang="ja-JP" altLang="en-US" sz="4400" dirty="0"/>
              <a:t>の機能を確立させる</a:t>
            </a:r>
            <a:r>
              <a:rPr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6925406" y="20343433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図</a:t>
            </a:r>
            <a:r>
              <a:rPr lang="en-US" altLang="ja-JP" sz="2000" dirty="0"/>
              <a:t>2</a:t>
            </a:r>
            <a:r>
              <a:rPr lang="ja-JP" altLang="en-US" sz="2000" dirty="0"/>
              <a:t>　設定ファイルの編集画面</a:t>
            </a:r>
            <a:endParaRPr lang="en-US" altLang="ja-JP" sz="2000" dirty="0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190071" y="21672785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-9312" y="2083308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76371" y="20828730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06399" y="22082614"/>
            <a:ext cx="197284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1.RedPen</a:t>
            </a:r>
            <a:r>
              <a:rPr lang="ja-JP" altLang="en-US" sz="4400" dirty="0"/>
              <a:t>の設定を確立させ，文書を自動で添削することができた．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先輩方の卒論概論をチェックしたところ，以下の文中ミスが多く</a:t>
            </a:r>
            <a:r>
              <a:rPr lang="ja-JP" altLang="en-US" sz="4400" dirty="0"/>
              <a:t>指摘</a:t>
            </a:r>
            <a:r>
              <a:rPr kumimoji="1" lang="ja-JP" altLang="en-US" sz="4400" dirty="0"/>
              <a:t>された．</a:t>
            </a:r>
            <a:endParaRPr kumimoji="1" lang="en-US" altLang="ja-JP" sz="4400" dirty="0"/>
          </a:p>
          <a:p>
            <a:pPr lvl="1"/>
            <a:r>
              <a:rPr lang="ja-JP" altLang="en-US" sz="3600" dirty="0"/>
              <a:t>・「１つ・２つ」，「一つ・二つ」など，</a:t>
            </a:r>
            <a:r>
              <a:rPr kumimoji="1" lang="ja-JP" altLang="en-US" sz="3600" dirty="0"/>
              <a:t>文中の数値表記が統一できていないことを指摘された．</a:t>
            </a:r>
            <a:r>
              <a:rPr lang="ja-JP" altLang="en-US" sz="3600" dirty="0"/>
              <a:t>　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・「ユーザー」→「ユーザ」など，カタカナの長音が必要でないことを指摘された．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</a:t>
            </a:r>
            <a:r>
              <a:rPr lang="en-US" altLang="ja-JP" sz="3600" dirty="0"/>
              <a:t>...*</a:t>
            </a:r>
            <a:r>
              <a:rPr lang="ja-JP" altLang="en-US" sz="3600" dirty="0"/>
              <a:t>の見出しのレベル</a:t>
            </a:r>
            <a:r>
              <a:rPr lang="en-US" altLang="ja-JP" sz="3600" dirty="0"/>
              <a:t>...</a:t>
            </a:r>
            <a:r>
              <a:rPr lang="ja-JP" altLang="en-US" sz="3600" dirty="0"/>
              <a:t>」， 「</a:t>
            </a:r>
            <a:r>
              <a:rPr lang="en-US" altLang="ja-JP" sz="3600" dirty="0"/>
              <a:t>...</a:t>
            </a:r>
            <a:r>
              <a:rPr lang="ja-JP" altLang="en-US" sz="3600" dirty="0"/>
              <a:t>個別の情報の相互運用性</a:t>
            </a:r>
            <a:r>
              <a:rPr lang="en-US" altLang="ja-JP" sz="3600" dirty="0"/>
              <a:t>...</a:t>
            </a:r>
            <a:r>
              <a:rPr lang="ja-JP" altLang="en-US" sz="3600" dirty="0"/>
              <a:t>」など，接続詞が余分にあることを</a:t>
            </a:r>
            <a:endParaRPr lang="en-US" altLang="ja-JP" sz="3600" dirty="0"/>
          </a:p>
          <a:p>
            <a:pPr lvl="1"/>
            <a:r>
              <a:rPr lang="ja-JP" altLang="en-US" sz="3600" dirty="0"/>
              <a:t>指摘された．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endParaRPr kumimoji="1" lang="en-US" altLang="ja-JP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ja-JP" altLang="en-US" sz="44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141183" y="2784486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7790" y="26975103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447" y="269278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85866" y="28017205"/>
            <a:ext cx="214468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1.</a:t>
            </a:r>
            <a:r>
              <a:rPr kumimoji="1" lang="ja-JP" altLang="en-US" sz="4400" dirty="0"/>
              <a:t>文中の添削されなかったミスや，正しい文章表記がミスとして添削されることがあるため，</a:t>
            </a:r>
            <a:endParaRPr kumimoji="1" lang="en-US" altLang="ja-JP" sz="4400" dirty="0"/>
          </a:p>
          <a:p>
            <a:r>
              <a:rPr kumimoji="1" lang="ja-JP" altLang="en-US" sz="4400" dirty="0"/>
              <a:t>設定を見直す．</a:t>
            </a:r>
            <a:endParaRPr kumimoji="1" lang="en-US" altLang="ja-JP" sz="4400" dirty="0"/>
          </a:p>
          <a:p>
            <a:r>
              <a:rPr lang="en-US" altLang="ja-JP" sz="4400" dirty="0"/>
              <a:t>2.RedPen</a:t>
            </a:r>
            <a:r>
              <a:rPr lang="ja-JP" altLang="en-US" sz="4400" dirty="0"/>
              <a:t>を使って，文書の質や書く時間がどう変化したか検証する．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225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217</cp:revision>
  <cp:lastPrinted>2016-12-14T07:06:16Z</cp:lastPrinted>
  <dcterms:created xsi:type="dcterms:W3CDTF">2012-09-17T17:26:59Z</dcterms:created>
  <dcterms:modified xsi:type="dcterms:W3CDTF">2016-12-15T07:54:15Z</dcterms:modified>
</cp:coreProperties>
</file>