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7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 varScale="1">
        <p:scale>
          <a:sx n="25" d="100"/>
          <a:sy n="25" d="100"/>
        </p:scale>
        <p:origin x="30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33773" y="155431"/>
            <a:ext cx="17171687" cy="2308324"/>
          </a:xfrm>
        </p:spPr>
        <p:txBody>
          <a:bodyPr wrap="square">
            <a:spAutoFit/>
          </a:bodyPr>
          <a:lstStyle/>
          <a:p>
            <a:r>
              <a:rPr lang="en-US" altLang="ja-JP" sz="7200" dirty="0"/>
              <a:t>GitHub API </a:t>
            </a:r>
            <a:r>
              <a:rPr lang="ja-JP" altLang="en-US" sz="7200" dirty="0"/>
              <a:t>を活用</a:t>
            </a:r>
            <a:r>
              <a:rPr lang="ja-JP" altLang="en-US" sz="7200" dirty="0" smtClean="0"/>
              <a:t>する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プロジェクトマネジメントツールの</a:t>
            </a:r>
            <a:r>
              <a:rPr lang="ja-JP" altLang="en-US" sz="7200" dirty="0"/>
              <a:t>提案と実装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05141" y="2547228"/>
            <a:ext cx="14428950" cy="1015663"/>
          </a:xfrm>
        </p:spPr>
        <p:txBody>
          <a:bodyPr wrap="square">
            <a:spAutoFit/>
          </a:bodyPr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1342011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石川大貴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217899" y="25002389"/>
            <a:ext cx="20997736" cy="4435013"/>
            <a:chOff x="217899" y="24468989"/>
            <a:chExt cx="20997736" cy="4435013"/>
          </a:xfrm>
        </p:grpSpPr>
        <p:sp>
          <p:nvSpPr>
            <p:cNvPr id="28" name="正方形/長方形 27"/>
            <p:cNvSpPr/>
            <p:nvPr/>
          </p:nvSpPr>
          <p:spPr>
            <a:xfrm>
              <a:off x="332288" y="25389535"/>
              <a:ext cx="20883347" cy="351446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17899" y="24468989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今後の計画</a:t>
              </a:r>
              <a:endParaRPr lang="ja-JP" altLang="en-US" sz="4800" b="1" dirty="0">
                <a:solidFill>
                  <a:prstClr val="black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79949" y="26435799"/>
              <a:ext cx="1706268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調査の継続を行う．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GitHub </a:t>
              </a:r>
              <a:r>
                <a:rPr lang="ja-JP" altLang="en-US" sz="4400" dirty="0"/>
                <a:t>を活用した</a:t>
              </a:r>
              <a:r>
                <a:rPr lang="ja-JP" altLang="en-US" sz="4400" dirty="0" smtClean="0"/>
                <a:t>マネジメントツールの作成 </a:t>
              </a:r>
              <a:r>
                <a:rPr lang="ja-JP" altLang="en-US" sz="4400" dirty="0"/>
                <a:t>する． 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作成したツールがテスト工程で活用できるか実 際に使用し検討</a:t>
              </a:r>
              <a:r>
                <a:rPr lang="ja-JP" altLang="en-US" sz="4400" dirty="0" smtClean="0"/>
                <a:t>する．</a:t>
              </a:r>
              <a:endParaRPr lang="en-US" altLang="ja-JP" sz="4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32371" y="3924594"/>
            <a:ext cx="20983268" cy="4705077"/>
            <a:chOff x="232371" y="3505494"/>
            <a:chExt cx="20983268" cy="4705077"/>
          </a:xfrm>
        </p:grpSpPr>
        <p:sp>
          <p:nvSpPr>
            <p:cNvPr id="10" name="正方形/長方形 9"/>
            <p:cNvSpPr/>
            <p:nvPr/>
          </p:nvSpPr>
          <p:spPr>
            <a:xfrm>
              <a:off x="332289" y="4365516"/>
              <a:ext cx="20883350" cy="384505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85015" y="5409804"/>
              <a:ext cx="2033659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ソフトウェア開発の現場では，アジャイル開発が普及してきている．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アジャイル開発では，テスト駆動開発がよく採用される．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テストでカバレッジ</a:t>
              </a:r>
              <a:r>
                <a:rPr lang="ja-JP" altLang="en-US" sz="4400" dirty="0"/>
                <a:t>を測 定・分析すること</a:t>
              </a:r>
              <a:r>
                <a:rPr lang="ja-JP" altLang="en-US" sz="4400" dirty="0" smtClean="0"/>
                <a:t>がソフトウェアの品質向上</a:t>
              </a:r>
              <a:r>
                <a:rPr lang="ja-JP" altLang="en-US" sz="4400" dirty="0"/>
                <a:t>に</a:t>
              </a:r>
              <a:r>
                <a:rPr lang="ja-JP" altLang="en-US" sz="4400" dirty="0" smtClean="0"/>
                <a:t>大きく関わる．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ソフトウェア開発</a:t>
              </a:r>
              <a:r>
                <a:rPr lang="ja-JP" altLang="en-US" sz="4400" dirty="0"/>
                <a:t>の</a:t>
              </a:r>
              <a:r>
                <a:rPr lang="ja-JP" altLang="en-US" sz="4400" dirty="0" smtClean="0"/>
                <a:t>調査に，</a:t>
              </a:r>
              <a:r>
                <a:rPr lang="en-US" altLang="ja-JP" sz="4400" dirty="0" smtClean="0"/>
                <a:t>GitHub</a:t>
              </a:r>
              <a:r>
                <a:rPr lang="ja-JP" altLang="en-US" sz="4400" dirty="0" smtClean="0"/>
                <a:t>がプロジェクト数や機能数から有用である．</a:t>
              </a:r>
              <a:endParaRPr lang="en-US" altLang="ja-JP" sz="4400" dirty="0" smtClean="0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232371" y="3505494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>
                  <a:solidFill>
                    <a:prstClr val="black"/>
                  </a:solidFill>
                </a:rPr>
                <a:t>背景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217899" y="19009325"/>
            <a:ext cx="11913947" cy="5634998"/>
            <a:chOff x="217899" y="18018725"/>
            <a:chExt cx="11913947" cy="5634998"/>
          </a:xfrm>
        </p:grpSpPr>
        <p:sp>
          <p:nvSpPr>
            <p:cNvPr id="27" name="正方形/長方形 26"/>
            <p:cNvSpPr/>
            <p:nvPr/>
          </p:nvSpPr>
          <p:spPr>
            <a:xfrm>
              <a:off x="332288" y="18872021"/>
              <a:ext cx="11799558" cy="478170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79949" y="19921645"/>
              <a:ext cx="11373870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テストコード</a:t>
              </a:r>
              <a:r>
                <a:rPr lang="ja-JP" altLang="en-US" sz="4400" dirty="0"/>
                <a:t>があるソフトウェアを調査</a:t>
              </a:r>
              <a:r>
                <a:rPr lang="ja-JP" altLang="en-US" sz="4400" dirty="0" smtClean="0"/>
                <a:t>し，</a:t>
              </a:r>
              <a:r>
                <a:rPr lang="en-US" altLang="ja-JP" sz="4400" dirty="0"/>
                <a:t/>
              </a:r>
              <a:br>
                <a:rPr lang="en-US" altLang="ja-JP" sz="4400" dirty="0"/>
              </a:br>
              <a:r>
                <a:rPr lang="ja-JP" altLang="en-US" sz="4400" dirty="0" smtClean="0"/>
                <a:t>カバ </a:t>
              </a:r>
              <a:r>
                <a:rPr lang="ja-JP" altLang="en-US" sz="4400" dirty="0"/>
                <a:t>レッジ分析やコードの</a:t>
              </a:r>
              <a:r>
                <a:rPr lang="ja-JP" altLang="en-US" sz="4400" dirty="0" smtClean="0"/>
                <a:t>行数</a:t>
              </a:r>
              <a:r>
                <a:rPr lang="ja-JP" altLang="en-US" sz="4400" dirty="0"/>
                <a:t>を</a:t>
              </a:r>
              <a:r>
                <a:rPr lang="ja-JP" altLang="en-US" sz="4400" dirty="0" smtClean="0"/>
                <a:t>数えている．</a:t>
              </a:r>
              <a:endParaRPr lang="en-US" altLang="ja-JP" sz="4400" dirty="0" smtClean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altLang="ja-JP" sz="4400" dirty="0"/>
                <a:t>GitHub </a:t>
              </a:r>
              <a:r>
                <a:rPr lang="ja-JP" altLang="en-US" sz="4400" dirty="0"/>
                <a:t>の機能や使い方を</a:t>
              </a:r>
              <a:r>
                <a:rPr lang="ja-JP" altLang="en-US" sz="4400" dirty="0" smtClean="0"/>
                <a:t>調査と </a:t>
              </a:r>
              <a:r>
                <a:rPr lang="ja-JP" altLang="en-US" sz="4400" dirty="0"/>
                <a:t>とも</a:t>
              </a:r>
              <a:r>
                <a:rPr lang="ja-JP" altLang="en-US" sz="4400" dirty="0" smtClean="0"/>
                <a:t>に，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en-US" altLang="ja-JP" sz="4400" dirty="0" smtClean="0"/>
                <a:t>GitHub </a:t>
              </a:r>
              <a:r>
                <a:rPr lang="ja-JP" altLang="en-US" sz="4400" dirty="0"/>
                <a:t>を活用した</a:t>
              </a:r>
              <a:r>
                <a:rPr lang="ja-JP" altLang="en-US" sz="4400" dirty="0" smtClean="0"/>
                <a:t>マネジメントツールを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考案中</a:t>
              </a:r>
              <a:r>
                <a:rPr lang="ja-JP" altLang="en-US" sz="4400" dirty="0"/>
                <a:t>で ある</a:t>
              </a:r>
              <a:r>
                <a:rPr lang="ja-JP" altLang="en-US" sz="4400" dirty="0" smtClean="0"/>
                <a:t>．</a:t>
              </a:r>
              <a:endParaRPr lang="en-US" altLang="ja-JP" sz="4400" dirty="0" smtClean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17899" y="18018725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進捗</a:t>
              </a:r>
              <a:r>
                <a:rPr lang="ja-JP" altLang="en-US" sz="4800" b="1" dirty="0">
                  <a:solidFill>
                    <a:prstClr val="black"/>
                  </a:solidFill>
                </a:rPr>
                <a:t>状況</a:t>
              </a: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29" y="22256735"/>
            <a:ext cx="8856300" cy="3110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2421929" y="21187935"/>
            <a:ext cx="6128035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カバレッジレポート</a:t>
            </a:r>
            <a:endParaRPr kumimoji="1" lang="ja-JP" altLang="en-US" b="1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217899" y="8959587"/>
            <a:ext cx="20997740" cy="4936709"/>
            <a:chOff x="217899" y="9111987"/>
            <a:chExt cx="20997740" cy="4936709"/>
          </a:xfrm>
        </p:grpSpPr>
        <p:sp>
          <p:nvSpPr>
            <p:cNvPr id="25" name="正方形/長方形 24"/>
            <p:cNvSpPr/>
            <p:nvPr/>
          </p:nvSpPr>
          <p:spPr>
            <a:xfrm>
              <a:off x="332288" y="10026916"/>
              <a:ext cx="20883351" cy="402178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79949" y="11024304"/>
              <a:ext cx="1105943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ソフトウェア開発のテスト工程を</a:t>
              </a:r>
              <a:r>
                <a:rPr lang="en-US" altLang="ja-JP" sz="4400" dirty="0" smtClean="0"/>
                <a:t>GitHub</a:t>
              </a:r>
              <a:r>
                <a:rPr lang="ja-JP" altLang="en-US" sz="4400" dirty="0" smtClean="0"/>
                <a:t>上の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プロジェクトで調査する．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テスト工程で活用できる</a:t>
              </a:r>
              <a:r>
                <a:rPr lang="ja-JP" altLang="en-US" sz="4400" dirty="0"/>
                <a:t>ようなツールや</a:t>
              </a:r>
              <a:r>
                <a:rPr lang="ja-JP" altLang="en-US" sz="4400" dirty="0" smtClean="0"/>
                <a:t>技法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の提案する．</a:t>
              </a:r>
              <a:endParaRPr lang="en-US" altLang="ja-JP" sz="4400" dirty="0" smtClean="0"/>
            </a:p>
          </p:txBody>
        </p:sp>
        <p:sp>
          <p:nvSpPr>
            <p:cNvPr id="18" name="下矢印 17"/>
            <p:cNvSpPr/>
            <p:nvPr/>
          </p:nvSpPr>
          <p:spPr>
            <a:xfrm rot="16200000">
              <a:off x="11186666" y="11586881"/>
              <a:ext cx="2602953" cy="126864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4410925" y="11805705"/>
              <a:ext cx="5516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 smtClean="0"/>
                <a:t>テスト工程の効率</a:t>
              </a:r>
              <a:r>
                <a:rPr lang="en-US" altLang="ja-JP" sz="4800" b="1" dirty="0" smtClean="0"/>
                <a:t>UP</a:t>
              </a:r>
              <a:endParaRPr kumimoji="1" lang="ja-JP" altLang="en-US" sz="4800" b="1" dirty="0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217899" y="9111987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目的</a:t>
              </a:r>
              <a:endParaRPr lang="ja-JP" altLang="en-US" sz="4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32371" y="14258623"/>
            <a:ext cx="13360463" cy="4407502"/>
            <a:chOff x="232371" y="14220523"/>
            <a:chExt cx="13360463" cy="4407502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332289" y="15246307"/>
              <a:ext cx="13260545" cy="3381718"/>
              <a:chOff x="332289" y="14370007"/>
              <a:chExt cx="13260545" cy="3381718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332289" y="14370007"/>
                <a:ext cx="13260545" cy="338171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4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79949" y="15447166"/>
                <a:ext cx="1311288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ja-JP" sz="4400" dirty="0" smtClean="0"/>
                  <a:t>GitHub</a:t>
                </a:r>
                <a:r>
                  <a:rPr lang="ja-JP" altLang="en-US" sz="4400" dirty="0"/>
                  <a:t>の</a:t>
                </a:r>
                <a:r>
                  <a:rPr lang="ja-JP" altLang="en-US" sz="4400" dirty="0" smtClean="0"/>
                  <a:t>機能</a:t>
                </a:r>
                <a:r>
                  <a:rPr lang="ja-JP" altLang="en-US" sz="4400" dirty="0"/>
                  <a:t>や</a:t>
                </a:r>
                <a:r>
                  <a:rPr lang="en-US" altLang="ja-JP" sz="4400" dirty="0" smtClean="0"/>
                  <a:t>API</a:t>
                </a:r>
                <a:r>
                  <a:rPr lang="ja-JP" altLang="en-US" sz="4400" dirty="0" err="1" smtClean="0"/>
                  <a:t>，</a:t>
                </a:r>
                <a:r>
                  <a:rPr lang="ja-JP" altLang="en-US" sz="4400" dirty="0" smtClean="0"/>
                  <a:t>連携できる</a:t>
                </a:r>
                <a:r>
                  <a:rPr lang="ja-JP" altLang="en-US" sz="4400" dirty="0"/>
                  <a:t>ツー ルを調査する．</a:t>
                </a:r>
                <a:endParaRPr lang="en-US" altLang="ja-JP" sz="44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ja-JP" sz="4400" dirty="0" smtClean="0"/>
                  <a:t>GitHub </a:t>
                </a:r>
                <a:r>
                  <a:rPr lang="ja-JP" altLang="en-US" sz="4400" dirty="0"/>
                  <a:t>上</a:t>
                </a:r>
                <a:r>
                  <a:rPr lang="ja-JP" altLang="en-US" sz="4400" dirty="0" smtClean="0"/>
                  <a:t>のプロジェクトでテスト工程を調査する．</a:t>
                </a:r>
                <a:endParaRPr lang="en-US" altLang="ja-JP" sz="44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ja-JP" altLang="en-US" sz="4400" dirty="0" smtClean="0"/>
                  <a:t>テスト工程で利用できるツール</a:t>
                </a:r>
                <a:r>
                  <a:rPr lang="ja-JP" altLang="en-US" sz="4400" dirty="0"/>
                  <a:t>を作成する</a:t>
                </a:r>
                <a:r>
                  <a:rPr lang="ja-JP" altLang="en-US" sz="4400" dirty="0" smtClean="0"/>
                  <a:t>．</a:t>
                </a:r>
                <a:endParaRPr lang="ja-JP" altLang="en-US" sz="4400" dirty="0"/>
              </a:p>
            </p:txBody>
          </p:sp>
        </p:grpSp>
        <p:sp>
          <p:nvSpPr>
            <p:cNvPr id="31" name="円/楕円 30"/>
            <p:cNvSpPr/>
            <p:nvPr/>
          </p:nvSpPr>
          <p:spPr>
            <a:xfrm>
              <a:off x="232371" y="14220523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>
                  <a:solidFill>
                    <a:prstClr val="black"/>
                  </a:solidFill>
                </a:rPr>
                <a:t>手法</a:t>
              </a: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13740494" y="14260861"/>
            <a:ext cx="7938406" cy="6125592"/>
            <a:chOff x="13740494" y="13803661"/>
            <a:chExt cx="7938406" cy="612559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0494" y="15486341"/>
              <a:ext cx="3554754" cy="1811379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13740494" y="13803661"/>
              <a:ext cx="79384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b="1" dirty="0" smtClean="0"/>
                <a:t>GitHub</a:t>
              </a:r>
              <a:r>
                <a:rPr lang="ja-JP" altLang="en-US" sz="4400" b="1" dirty="0"/>
                <a:t>は</a:t>
              </a:r>
              <a:r>
                <a:rPr lang="ja-JP" altLang="en-US" sz="4400" b="1" smtClean="0"/>
                <a:t>様々</a:t>
              </a:r>
              <a:r>
                <a:rPr lang="ja-JP" altLang="en-US" sz="4400" b="1" dirty="0" smtClean="0"/>
                <a:t>なツールと</a:t>
              </a:r>
              <a:endParaRPr lang="en-US" altLang="ja-JP" sz="4400" b="1" dirty="0" smtClean="0"/>
            </a:p>
            <a:p>
              <a:r>
                <a:rPr lang="ja-JP" altLang="en-US" sz="4400" b="1" dirty="0" smtClean="0"/>
                <a:t>連携できる．</a:t>
              </a:r>
              <a:endParaRPr kumimoji="1" lang="ja-JP" altLang="en-US" sz="4400" b="1" dirty="0"/>
            </a:p>
          </p:txBody>
        </p: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4161" y="15459312"/>
              <a:ext cx="3282597" cy="2020154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0494" y="18035433"/>
              <a:ext cx="3554754" cy="1838408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4161" y="17980021"/>
              <a:ext cx="3552448" cy="19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2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2358</TotalTime>
  <Words>178</Words>
  <Application>Microsoft Office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GitHub API を活用する プロジェクトマネジメントツールの提案と実装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石川大貴</cp:lastModifiedBy>
  <cp:revision>58</cp:revision>
  <dcterms:created xsi:type="dcterms:W3CDTF">2014-12-16T10:11:28Z</dcterms:created>
  <dcterms:modified xsi:type="dcterms:W3CDTF">2016-10-13T06:24:06Z</dcterms:modified>
</cp:coreProperties>
</file>