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1C1C1C"/>
    <a:srgbClr val="99FF99"/>
    <a:srgbClr val="00FFFF"/>
    <a:srgbClr val="33CCCC"/>
    <a:srgbClr val="99FF66"/>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101" y="1930"/>
      </p:cViewPr>
      <p:guideLst>
        <p:guide orient="horz" pos="9537"/>
        <p:guide pos="673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PV</c:v>
          </c:tx>
          <c:spPr>
            <a:ln>
              <a:solidFill>
                <a:srgbClr val="00B0F0"/>
              </a:solidFill>
            </a:ln>
          </c:spPr>
          <c:marker>
            <c:symbol val="none"/>
          </c:marker>
          <c:cat>
            <c:numRef>
              <c:f>'[Microsoft PowerPoint 内のグラフ]Sheet1'!$A$3:$A$50</c:f>
              <c:numCache>
                <c:formatCode>m"月"d"日"</c:formatCode>
                <c:ptCount val="48"/>
                <c:pt idx="0">
                  <c:v>41005</c:v>
                </c:pt>
                <c:pt idx="1">
                  <c:v>41006</c:v>
                </c:pt>
                <c:pt idx="2">
                  <c:v>41007</c:v>
                </c:pt>
                <c:pt idx="3">
                  <c:v>41008</c:v>
                </c:pt>
                <c:pt idx="4">
                  <c:v>41009</c:v>
                </c:pt>
                <c:pt idx="5">
                  <c:v>41010</c:v>
                </c:pt>
                <c:pt idx="6">
                  <c:v>41011</c:v>
                </c:pt>
                <c:pt idx="7">
                  <c:v>41012</c:v>
                </c:pt>
                <c:pt idx="8">
                  <c:v>41013</c:v>
                </c:pt>
                <c:pt idx="9">
                  <c:v>41014</c:v>
                </c:pt>
                <c:pt idx="10">
                  <c:v>41015</c:v>
                </c:pt>
                <c:pt idx="11">
                  <c:v>41016</c:v>
                </c:pt>
                <c:pt idx="12">
                  <c:v>41017</c:v>
                </c:pt>
                <c:pt idx="13">
                  <c:v>41018</c:v>
                </c:pt>
                <c:pt idx="14">
                  <c:v>41019</c:v>
                </c:pt>
                <c:pt idx="15">
                  <c:v>41020</c:v>
                </c:pt>
                <c:pt idx="16">
                  <c:v>41021</c:v>
                </c:pt>
                <c:pt idx="17">
                  <c:v>41022</c:v>
                </c:pt>
                <c:pt idx="18">
                  <c:v>41023</c:v>
                </c:pt>
                <c:pt idx="19">
                  <c:v>41024</c:v>
                </c:pt>
                <c:pt idx="20">
                  <c:v>41025</c:v>
                </c:pt>
                <c:pt idx="21">
                  <c:v>41026</c:v>
                </c:pt>
                <c:pt idx="22">
                  <c:v>41027</c:v>
                </c:pt>
                <c:pt idx="23">
                  <c:v>41028</c:v>
                </c:pt>
                <c:pt idx="24">
                  <c:v>41029</c:v>
                </c:pt>
                <c:pt idx="25">
                  <c:v>41030</c:v>
                </c:pt>
                <c:pt idx="26">
                  <c:v>41031</c:v>
                </c:pt>
                <c:pt idx="27">
                  <c:v>41032</c:v>
                </c:pt>
                <c:pt idx="28">
                  <c:v>41033</c:v>
                </c:pt>
                <c:pt idx="29">
                  <c:v>41034</c:v>
                </c:pt>
                <c:pt idx="30">
                  <c:v>41035</c:v>
                </c:pt>
                <c:pt idx="31">
                  <c:v>41036</c:v>
                </c:pt>
                <c:pt idx="32">
                  <c:v>41037</c:v>
                </c:pt>
                <c:pt idx="33">
                  <c:v>41038</c:v>
                </c:pt>
                <c:pt idx="34">
                  <c:v>41039</c:v>
                </c:pt>
                <c:pt idx="35">
                  <c:v>41040</c:v>
                </c:pt>
                <c:pt idx="36">
                  <c:v>41041</c:v>
                </c:pt>
                <c:pt idx="37">
                  <c:v>41042</c:v>
                </c:pt>
                <c:pt idx="38">
                  <c:v>41043</c:v>
                </c:pt>
                <c:pt idx="39">
                  <c:v>41044</c:v>
                </c:pt>
                <c:pt idx="40">
                  <c:v>41045</c:v>
                </c:pt>
                <c:pt idx="41">
                  <c:v>41046</c:v>
                </c:pt>
                <c:pt idx="42">
                  <c:v>41047</c:v>
                </c:pt>
                <c:pt idx="43">
                  <c:v>41048</c:v>
                </c:pt>
                <c:pt idx="44">
                  <c:v>41049</c:v>
                </c:pt>
                <c:pt idx="45">
                  <c:v>41050</c:v>
                </c:pt>
                <c:pt idx="46">
                  <c:v>41051</c:v>
                </c:pt>
                <c:pt idx="47">
                  <c:v>41052</c:v>
                </c:pt>
              </c:numCache>
            </c:numRef>
          </c:cat>
          <c:val>
            <c:numRef>
              <c:f>'[Microsoft PowerPoint 内のグラフ]Sheet1'!$B$3:$B$50</c:f>
              <c:numCache>
                <c:formatCode>General</c:formatCode>
                <c:ptCount val="48"/>
                <c:pt idx="0">
                  <c:v>42500</c:v>
                </c:pt>
                <c:pt idx="1">
                  <c:v>42500</c:v>
                </c:pt>
                <c:pt idx="2">
                  <c:v>42500</c:v>
                </c:pt>
                <c:pt idx="3">
                  <c:v>85000</c:v>
                </c:pt>
                <c:pt idx="4">
                  <c:v>127500</c:v>
                </c:pt>
                <c:pt idx="5">
                  <c:v>170000</c:v>
                </c:pt>
                <c:pt idx="6">
                  <c:v>212500</c:v>
                </c:pt>
                <c:pt idx="7">
                  <c:v>255000</c:v>
                </c:pt>
                <c:pt idx="8">
                  <c:v>255000</c:v>
                </c:pt>
                <c:pt idx="9">
                  <c:v>255000</c:v>
                </c:pt>
                <c:pt idx="10">
                  <c:v>297500</c:v>
                </c:pt>
                <c:pt idx="11">
                  <c:v>340000</c:v>
                </c:pt>
                <c:pt idx="12">
                  <c:v>382500</c:v>
                </c:pt>
                <c:pt idx="13">
                  <c:v>425000</c:v>
                </c:pt>
                <c:pt idx="14">
                  <c:v>467500</c:v>
                </c:pt>
                <c:pt idx="15">
                  <c:v>467500</c:v>
                </c:pt>
                <c:pt idx="16">
                  <c:v>467500</c:v>
                </c:pt>
                <c:pt idx="17">
                  <c:v>510000</c:v>
                </c:pt>
                <c:pt idx="18">
                  <c:v>552500</c:v>
                </c:pt>
                <c:pt idx="19">
                  <c:v>595000</c:v>
                </c:pt>
                <c:pt idx="20">
                  <c:v>637500</c:v>
                </c:pt>
                <c:pt idx="21">
                  <c:v>680000</c:v>
                </c:pt>
                <c:pt idx="22">
                  <c:v>680000</c:v>
                </c:pt>
                <c:pt idx="23">
                  <c:v>680000</c:v>
                </c:pt>
                <c:pt idx="24">
                  <c:v>680000</c:v>
                </c:pt>
                <c:pt idx="25">
                  <c:v>680000</c:v>
                </c:pt>
                <c:pt idx="26">
                  <c:v>680000</c:v>
                </c:pt>
                <c:pt idx="27">
                  <c:v>680000</c:v>
                </c:pt>
                <c:pt idx="28">
                  <c:v>680000</c:v>
                </c:pt>
                <c:pt idx="29">
                  <c:v>680000</c:v>
                </c:pt>
                <c:pt idx="30">
                  <c:v>680000</c:v>
                </c:pt>
                <c:pt idx="31">
                  <c:v>722500</c:v>
                </c:pt>
                <c:pt idx="32">
                  <c:v>765000</c:v>
                </c:pt>
                <c:pt idx="33">
                  <c:v>807500</c:v>
                </c:pt>
                <c:pt idx="34">
                  <c:v>850000</c:v>
                </c:pt>
                <c:pt idx="35">
                  <c:v>892500</c:v>
                </c:pt>
                <c:pt idx="36">
                  <c:v>892500</c:v>
                </c:pt>
                <c:pt idx="37">
                  <c:v>892500</c:v>
                </c:pt>
                <c:pt idx="38">
                  <c:v>935000</c:v>
                </c:pt>
                <c:pt idx="39">
                  <c:v>935000</c:v>
                </c:pt>
                <c:pt idx="40">
                  <c:v>977500</c:v>
                </c:pt>
                <c:pt idx="41">
                  <c:v>1020000</c:v>
                </c:pt>
                <c:pt idx="42">
                  <c:v>1062500</c:v>
                </c:pt>
                <c:pt idx="43">
                  <c:v>1062500</c:v>
                </c:pt>
                <c:pt idx="44">
                  <c:v>1062500</c:v>
                </c:pt>
                <c:pt idx="45">
                  <c:v>1105000</c:v>
                </c:pt>
                <c:pt idx="46">
                  <c:v>1147500</c:v>
                </c:pt>
                <c:pt idx="47">
                  <c:v>1190000</c:v>
                </c:pt>
              </c:numCache>
            </c:numRef>
          </c:val>
          <c:smooth val="0"/>
        </c:ser>
        <c:ser>
          <c:idx val="1"/>
          <c:order val="1"/>
          <c:tx>
            <c:v>AC</c:v>
          </c:tx>
          <c:spPr>
            <a:ln>
              <a:solidFill>
                <a:srgbClr val="FF0000"/>
              </a:solidFill>
            </a:ln>
          </c:spPr>
          <c:marker>
            <c:symbol val="none"/>
          </c:marker>
          <c:cat>
            <c:numRef>
              <c:f>'[Microsoft PowerPoint 内のグラフ]Sheet1'!$A$3:$A$50</c:f>
              <c:numCache>
                <c:formatCode>m"月"d"日"</c:formatCode>
                <c:ptCount val="48"/>
                <c:pt idx="0">
                  <c:v>41005</c:v>
                </c:pt>
                <c:pt idx="1">
                  <c:v>41006</c:v>
                </c:pt>
                <c:pt idx="2">
                  <c:v>41007</c:v>
                </c:pt>
                <c:pt idx="3">
                  <c:v>41008</c:v>
                </c:pt>
                <c:pt idx="4">
                  <c:v>41009</c:v>
                </c:pt>
                <c:pt idx="5">
                  <c:v>41010</c:v>
                </c:pt>
                <c:pt idx="6">
                  <c:v>41011</c:v>
                </c:pt>
                <c:pt idx="7">
                  <c:v>41012</c:v>
                </c:pt>
                <c:pt idx="8">
                  <c:v>41013</c:v>
                </c:pt>
                <c:pt idx="9">
                  <c:v>41014</c:v>
                </c:pt>
                <c:pt idx="10">
                  <c:v>41015</c:v>
                </c:pt>
                <c:pt idx="11">
                  <c:v>41016</c:v>
                </c:pt>
                <c:pt idx="12">
                  <c:v>41017</c:v>
                </c:pt>
                <c:pt idx="13">
                  <c:v>41018</c:v>
                </c:pt>
                <c:pt idx="14">
                  <c:v>41019</c:v>
                </c:pt>
                <c:pt idx="15">
                  <c:v>41020</c:v>
                </c:pt>
                <c:pt idx="16">
                  <c:v>41021</c:v>
                </c:pt>
                <c:pt idx="17">
                  <c:v>41022</c:v>
                </c:pt>
                <c:pt idx="18">
                  <c:v>41023</c:v>
                </c:pt>
                <c:pt idx="19">
                  <c:v>41024</c:v>
                </c:pt>
                <c:pt idx="20">
                  <c:v>41025</c:v>
                </c:pt>
                <c:pt idx="21">
                  <c:v>41026</c:v>
                </c:pt>
                <c:pt idx="22">
                  <c:v>41027</c:v>
                </c:pt>
                <c:pt idx="23">
                  <c:v>41028</c:v>
                </c:pt>
                <c:pt idx="24">
                  <c:v>41029</c:v>
                </c:pt>
                <c:pt idx="25">
                  <c:v>41030</c:v>
                </c:pt>
                <c:pt idx="26">
                  <c:v>41031</c:v>
                </c:pt>
                <c:pt idx="27">
                  <c:v>41032</c:v>
                </c:pt>
                <c:pt idx="28">
                  <c:v>41033</c:v>
                </c:pt>
                <c:pt idx="29">
                  <c:v>41034</c:v>
                </c:pt>
                <c:pt idx="30">
                  <c:v>41035</c:v>
                </c:pt>
                <c:pt idx="31">
                  <c:v>41036</c:v>
                </c:pt>
                <c:pt idx="32">
                  <c:v>41037</c:v>
                </c:pt>
                <c:pt idx="33">
                  <c:v>41038</c:v>
                </c:pt>
                <c:pt idx="34">
                  <c:v>41039</c:v>
                </c:pt>
                <c:pt idx="35">
                  <c:v>41040</c:v>
                </c:pt>
                <c:pt idx="36">
                  <c:v>41041</c:v>
                </c:pt>
                <c:pt idx="37">
                  <c:v>41042</c:v>
                </c:pt>
                <c:pt idx="38">
                  <c:v>41043</c:v>
                </c:pt>
                <c:pt idx="39">
                  <c:v>41044</c:v>
                </c:pt>
                <c:pt idx="40">
                  <c:v>41045</c:v>
                </c:pt>
                <c:pt idx="41">
                  <c:v>41046</c:v>
                </c:pt>
                <c:pt idx="42">
                  <c:v>41047</c:v>
                </c:pt>
                <c:pt idx="43">
                  <c:v>41048</c:v>
                </c:pt>
                <c:pt idx="44">
                  <c:v>41049</c:v>
                </c:pt>
                <c:pt idx="45">
                  <c:v>41050</c:v>
                </c:pt>
                <c:pt idx="46">
                  <c:v>41051</c:v>
                </c:pt>
                <c:pt idx="47">
                  <c:v>41052</c:v>
                </c:pt>
              </c:numCache>
            </c:numRef>
          </c:cat>
          <c:val>
            <c:numRef>
              <c:f>'[Microsoft PowerPoint 内のグラフ]Sheet1'!$C$3:$C$50</c:f>
              <c:numCache>
                <c:formatCode>General</c:formatCode>
                <c:ptCount val="48"/>
                <c:pt idx="0">
                  <c:v>9250</c:v>
                </c:pt>
                <c:pt idx="1">
                  <c:v>9250</c:v>
                </c:pt>
                <c:pt idx="2">
                  <c:v>9250</c:v>
                </c:pt>
                <c:pt idx="3">
                  <c:v>9250</c:v>
                </c:pt>
                <c:pt idx="4">
                  <c:v>26250</c:v>
                </c:pt>
                <c:pt idx="5">
                  <c:v>39400</c:v>
                </c:pt>
                <c:pt idx="6">
                  <c:v>79305</c:v>
                </c:pt>
                <c:pt idx="7">
                  <c:v>158705</c:v>
                </c:pt>
                <c:pt idx="8">
                  <c:v>158705</c:v>
                </c:pt>
                <c:pt idx="9">
                  <c:v>158705</c:v>
                </c:pt>
                <c:pt idx="10">
                  <c:v>158705</c:v>
                </c:pt>
                <c:pt idx="11">
                  <c:v>158705</c:v>
                </c:pt>
                <c:pt idx="12">
                  <c:v>158705</c:v>
                </c:pt>
                <c:pt idx="13">
                  <c:v>158705</c:v>
                </c:pt>
                <c:pt idx="14">
                  <c:v>189355</c:v>
                </c:pt>
                <c:pt idx="15">
                  <c:v>189355</c:v>
                </c:pt>
                <c:pt idx="16">
                  <c:v>189355</c:v>
                </c:pt>
                <c:pt idx="17">
                  <c:v>189355</c:v>
                </c:pt>
                <c:pt idx="18">
                  <c:v>189355</c:v>
                </c:pt>
                <c:pt idx="19">
                  <c:v>201475</c:v>
                </c:pt>
                <c:pt idx="20">
                  <c:v>224170</c:v>
                </c:pt>
                <c:pt idx="21">
                  <c:v>283840</c:v>
                </c:pt>
                <c:pt idx="22">
                  <c:v>296340</c:v>
                </c:pt>
                <c:pt idx="23">
                  <c:v>308840</c:v>
                </c:pt>
                <c:pt idx="24">
                  <c:v>321340</c:v>
                </c:pt>
                <c:pt idx="25">
                  <c:v>333840</c:v>
                </c:pt>
                <c:pt idx="26">
                  <c:v>346340</c:v>
                </c:pt>
                <c:pt idx="27">
                  <c:v>358840</c:v>
                </c:pt>
                <c:pt idx="28">
                  <c:v>366340</c:v>
                </c:pt>
                <c:pt idx="29">
                  <c:v>373840</c:v>
                </c:pt>
                <c:pt idx="30">
                  <c:v>381340</c:v>
                </c:pt>
                <c:pt idx="31">
                  <c:v>381340</c:v>
                </c:pt>
                <c:pt idx="32">
                  <c:v>381340</c:v>
                </c:pt>
                <c:pt idx="33">
                  <c:v>381340</c:v>
                </c:pt>
                <c:pt idx="34">
                  <c:v>381340</c:v>
                </c:pt>
                <c:pt idx="35">
                  <c:v>406840</c:v>
                </c:pt>
                <c:pt idx="36">
                  <c:v>406840</c:v>
                </c:pt>
                <c:pt idx="37">
                  <c:v>406840</c:v>
                </c:pt>
                <c:pt idx="38">
                  <c:v>406840</c:v>
                </c:pt>
                <c:pt idx="39">
                  <c:v>406840</c:v>
                </c:pt>
                <c:pt idx="40">
                  <c:v>413090</c:v>
                </c:pt>
                <c:pt idx="41">
                  <c:v>436890</c:v>
                </c:pt>
                <c:pt idx="42">
                  <c:v>473375</c:v>
                </c:pt>
                <c:pt idx="43">
                  <c:v>473375</c:v>
                </c:pt>
                <c:pt idx="44">
                  <c:v>473375</c:v>
                </c:pt>
                <c:pt idx="45">
                  <c:v>475975</c:v>
                </c:pt>
                <c:pt idx="46">
                  <c:v>513725</c:v>
                </c:pt>
                <c:pt idx="47">
                  <c:v>532100</c:v>
                </c:pt>
              </c:numCache>
            </c:numRef>
          </c:val>
          <c:smooth val="0"/>
        </c:ser>
        <c:ser>
          <c:idx val="2"/>
          <c:order val="2"/>
          <c:tx>
            <c:v>EV</c:v>
          </c:tx>
          <c:spPr>
            <a:ln>
              <a:solidFill>
                <a:srgbClr val="92D050"/>
              </a:solidFill>
            </a:ln>
          </c:spPr>
          <c:marker>
            <c:symbol val="none"/>
          </c:marker>
          <c:cat>
            <c:numRef>
              <c:f>'[Microsoft PowerPoint 内のグラフ]Sheet1'!$A$3:$A$50</c:f>
              <c:numCache>
                <c:formatCode>m"月"d"日"</c:formatCode>
                <c:ptCount val="48"/>
                <c:pt idx="0">
                  <c:v>41005</c:v>
                </c:pt>
                <c:pt idx="1">
                  <c:v>41006</c:v>
                </c:pt>
                <c:pt idx="2">
                  <c:v>41007</c:v>
                </c:pt>
                <c:pt idx="3">
                  <c:v>41008</c:v>
                </c:pt>
                <c:pt idx="4">
                  <c:v>41009</c:v>
                </c:pt>
                <c:pt idx="5">
                  <c:v>41010</c:v>
                </c:pt>
                <c:pt idx="6">
                  <c:v>41011</c:v>
                </c:pt>
                <c:pt idx="7">
                  <c:v>41012</c:v>
                </c:pt>
                <c:pt idx="8">
                  <c:v>41013</c:v>
                </c:pt>
                <c:pt idx="9">
                  <c:v>41014</c:v>
                </c:pt>
                <c:pt idx="10">
                  <c:v>41015</c:v>
                </c:pt>
                <c:pt idx="11">
                  <c:v>41016</c:v>
                </c:pt>
                <c:pt idx="12">
                  <c:v>41017</c:v>
                </c:pt>
                <c:pt idx="13">
                  <c:v>41018</c:v>
                </c:pt>
                <c:pt idx="14">
                  <c:v>41019</c:v>
                </c:pt>
                <c:pt idx="15">
                  <c:v>41020</c:v>
                </c:pt>
                <c:pt idx="16">
                  <c:v>41021</c:v>
                </c:pt>
                <c:pt idx="17">
                  <c:v>41022</c:v>
                </c:pt>
                <c:pt idx="18">
                  <c:v>41023</c:v>
                </c:pt>
                <c:pt idx="19">
                  <c:v>41024</c:v>
                </c:pt>
                <c:pt idx="20">
                  <c:v>41025</c:v>
                </c:pt>
                <c:pt idx="21">
                  <c:v>41026</c:v>
                </c:pt>
                <c:pt idx="22">
                  <c:v>41027</c:v>
                </c:pt>
                <c:pt idx="23">
                  <c:v>41028</c:v>
                </c:pt>
                <c:pt idx="24">
                  <c:v>41029</c:v>
                </c:pt>
                <c:pt idx="25">
                  <c:v>41030</c:v>
                </c:pt>
                <c:pt idx="26">
                  <c:v>41031</c:v>
                </c:pt>
                <c:pt idx="27">
                  <c:v>41032</c:v>
                </c:pt>
                <c:pt idx="28">
                  <c:v>41033</c:v>
                </c:pt>
                <c:pt idx="29">
                  <c:v>41034</c:v>
                </c:pt>
                <c:pt idx="30">
                  <c:v>41035</c:v>
                </c:pt>
                <c:pt idx="31">
                  <c:v>41036</c:v>
                </c:pt>
                <c:pt idx="32">
                  <c:v>41037</c:v>
                </c:pt>
                <c:pt idx="33">
                  <c:v>41038</c:v>
                </c:pt>
                <c:pt idx="34">
                  <c:v>41039</c:v>
                </c:pt>
                <c:pt idx="35">
                  <c:v>41040</c:v>
                </c:pt>
                <c:pt idx="36">
                  <c:v>41041</c:v>
                </c:pt>
                <c:pt idx="37">
                  <c:v>41042</c:v>
                </c:pt>
                <c:pt idx="38">
                  <c:v>41043</c:v>
                </c:pt>
                <c:pt idx="39">
                  <c:v>41044</c:v>
                </c:pt>
                <c:pt idx="40">
                  <c:v>41045</c:v>
                </c:pt>
                <c:pt idx="41">
                  <c:v>41046</c:v>
                </c:pt>
                <c:pt idx="42">
                  <c:v>41047</c:v>
                </c:pt>
                <c:pt idx="43">
                  <c:v>41048</c:v>
                </c:pt>
                <c:pt idx="44">
                  <c:v>41049</c:v>
                </c:pt>
                <c:pt idx="45">
                  <c:v>41050</c:v>
                </c:pt>
                <c:pt idx="46">
                  <c:v>41051</c:v>
                </c:pt>
                <c:pt idx="47">
                  <c:v>41052</c:v>
                </c:pt>
              </c:numCache>
            </c:numRef>
          </c:cat>
          <c:val>
            <c:numRef>
              <c:f>'[Microsoft PowerPoint 内のグラフ]Sheet1'!$D$3:$D$50</c:f>
              <c:numCache>
                <c:formatCode>General</c:formatCode>
                <c:ptCount val="48"/>
                <c:pt idx="0">
                  <c:v>51000</c:v>
                </c:pt>
                <c:pt idx="1">
                  <c:v>51000</c:v>
                </c:pt>
                <c:pt idx="2">
                  <c:v>51000</c:v>
                </c:pt>
                <c:pt idx="3">
                  <c:v>51000</c:v>
                </c:pt>
                <c:pt idx="4">
                  <c:v>51000</c:v>
                </c:pt>
                <c:pt idx="5">
                  <c:v>51000</c:v>
                </c:pt>
                <c:pt idx="6">
                  <c:v>51000</c:v>
                </c:pt>
                <c:pt idx="7">
                  <c:v>140250</c:v>
                </c:pt>
                <c:pt idx="8">
                  <c:v>140250</c:v>
                </c:pt>
                <c:pt idx="9">
                  <c:v>140250</c:v>
                </c:pt>
                <c:pt idx="10">
                  <c:v>178500</c:v>
                </c:pt>
                <c:pt idx="11">
                  <c:v>178500</c:v>
                </c:pt>
                <c:pt idx="12">
                  <c:v>178500</c:v>
                </c:pt>
                <c:pt idx="13">
                  <c:v>178500</c:v>
                </c:pt>
                <c:pt idx="14">
                  <c:v>178500</c:v>
                </c:pt>
                <c:pt idx="15">
                  <c:v>178500</c:v>
                </c:pt>
                <c:pt idx="16">
                  <c:v>178500</c:v>
                </c:pt>
                <c:pt idx="17">
                  <c:v>178500</c:v>
                </c:pt>
                <c:pt idx="18">
                  <c:v>178500</c:v>
                </c:pt>
                <c:pt idx="19">
                  <c:v>344250</c:v>
                </c:pt>
                <c:pt idx="20">
                  <c:v>344250</c:v>
                </c:pt>
                <c:pt idx="21">
                  <c:v>382500</c:v>
                </c:pt>
                <c:pt idx="22">
                  <c:v>382500</c:v>
                </c:pt>
                <c:pt idx="23">
                  <c:v>382500</c:v>
                </c:pt>
                <c:pt idx="24">
                  <c:v>382500</c:v>
                </c:pt>
                <c:pt idx="25">
                  <c:v>382500</c:v>
                </c:pt>
                <c:pt idx="26">
                  <c:v>382500</c:v>
                </c:pt>
                <c:pt idx="27">
                  <c:v>382500</c:v>
                </c:pt>
                <c:pt idx="28">
                  <c:v>382500</c:v>
                </c:pt>
                <c:pt idx="29">
                  <c:v>382500</c:v>
                </c:pt>
                <c:pt idx="30">
                  <c:v>382500</c:v>
                </c:pt>
                <c:pt idx="31">
                  <c:v>382500</c:v>
                </c:pt>
                <c:pt idx="32">
                  <c:v>382500</c:v>
                </c:pt>
                <c:pt idx="33">
                  <c:v>382500</c:v>
                </c:pt>
                <c:pt idx="34">
                  <c:v>382500</c:v>
                </c:pt>
                <c:pt idx="35">
                  <c:v>647063</c:v>
                </c:pt>
                <c:pt idx="36">
                  <c:v>647063</c:v>
                </c:pt>
                <c:pt idx="37">
                  <c:v>647063</c:v>
                </c:pt>
                <c:pt idx="38">
                  <c:v>647063</c:v>
                </c:pt>
                <c:pt idx="39">
                  <c:v>647063</c:v>
                </c:pt>
                <c:pt idx="40">
                  <c:v>647063</c:v>
                </c:pt>
                <c:pt idx="41">
                  <c:v>647063</c:v>
                </c:pt>
                <c:pt idx="42">
                  <c:v>919063</c:v>
                </c:pt>
                <c:pt idx="43">
                  <c:v>919063</c:v>
                </c:pt>
                <c:pt idx="44">
                  <c:v>919063</c:v>
                </c:pt>
                <c:pt idx="45">
                  <c:v>928626</c:v>
                </c:pt>
                <c:pt idx="46">
                  <c:v>928626</c:v>
                </c:pt>
                <c:pt idx="47">
                  <c:v>938189</c:v>
                </c:pt>
              </c:numCache>
            </c:numRef>
          </c:val>
          <c:smooth val="0"/>
        </c:ser>
        <c:dLbls>
          <c:showLegendKey val="0"/>
          <c:showVal val="0"/>
          <c:showCatName val="0"/>
          <c:showSerName val="0"/>
          <c:showPercent val="0"/>
          <c:showBubbleSize val="0"/>
        </c:dLbls>
        <c:marker val="1"/>
        <c:smooth val="0"/>
        <c:axId val="461127680"/>
        <c:axId val="461129216"/>
      </c:lineChart>
      <c:dateAx>
        <c:axId val="461127680"/>
        <c:scaling>
          <c:orientation val="minMax"/>
        </c:scaling>
        <c:delete val="0"/>
        <c:axPos val="b"/>
        <c:numFmt formatCode="m&quot;月&quot;d&quot;日&quot;" sourceLinked="1"/>
        <c:majorTickMark val="out"/>
        <c:minorTickMark val="none"/>
        <c:tickLblPos val="nextTo"/>
        <c:crossAx val="461129216"/>
        <c:crosses val="autoZero"/>
        <c:auto val="1"/>
        <c:lblOffset val="100"/>
        <c:baseTimeUnit val="days"/>
      </c:dateAx>
      <c:valAx>
        <c:axId val="461129216"/>
        <c:scaling>
          <c:orientation val="minMax"/>
        </c:scaling>
        <c:delete val="0"/>
        <c:axPos val="l"/>
        <c:majorGridlines/>
        <c:numFmt formatCode="General" sourceLinked="1"/>
        <c:majorTickMark val="out"/>
        <c:minorTickMark val="none"/>
        <c:tickLblPos val="nextTo"/>
        <c:crossAx val="461127680"/>
        <c:crosses val="autoZero"/>
        <c:crossBetween val="between"/>
      </c:valAx>
    </c:plotArea>
    <c:legend>
      <c:legendPos val="r"/>
      <c:layout/>
      <c:overlay val="0"/>
    </c:legend>
    <c:plotVisOnly val="1"/>
    <c:dispBlanksAs val="gap"/>
    <c:showDLblsOverMax val="0"/>
  </c:chart>
  <c:spPr>
    <a:gradFill rotWithShape="1">
      <a:gsLst>
        <a:gs pos="0">
          <a:schemeClr val="accent2">
            <a:tint val="50000"/>
            <a:satMod val="300000"/>
          </a:schemeClr>
        </a:gs>
        <a:gs pos="0">
          <a:schemeClr val="accent2">
            <a:tint val="37000"/>
            <a:satMod val="300000"/>
          </a:schemeClr>
        </a:gs>
        <a:gs pos="100000">
          <a:schemeClr val="bg1">
            <a:lumMod val="90000"/>
          </a:schemeClr>
        </a:gs>
        <a:gs pos="0">
          <a:schemeClr val="accent2">
            <a:tint val="15000"/>
            <a:satMod val="350000"/>
          </a:schemeClr>
        </a:gs>
      </a:gsLst>
      <a:lin ang="16200000" scaled="1"/>
    </a:gradFill>
    <a:ln w="57150" cap="flat" cmpd="sng" algn="ctr">
      <a:noFill/>
      <a:prstDash val="solid"/>
    </a:ln>
    <a:effectLst>
      <a:outerShdw blurRad="749300" dist="20000" dir="5400000" rotWithShape="0">
        <a:srgbClr val="000000">
          <a:alpha val="66000"/>
        </a:srgbClr>
      </a:outerShdw>
    </a:effectLst>
  </c:spPr>
  <c:txPr>
    <a:bodyPr/>
    <a:lstStyle/>
    <a:p>
      <a:pPr>
        <a:defRPr>
          <a:solidFill>
            <a:schemeClr val="dk1"/>
          </a:solidFill>
          <a:latin typeface="+mn-lt"/>
          <a:ea typeface="+mn-ea"/>
          <a:cs typeface="+mn-cs"/>
        </a:defRPr>
      </a:pPr>
      <a:endParaRPr lang="ja-JP"/>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F0821C-5C89-47AC-87A3-A1AAF50E0DD0}"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kumimoji="1" lang="ja-JP" altLang="en-US"/>
        </a:p>
      </dgm:t>
    </dgm:pt>
    <dgm:pt modelId="{6B83C9BC-7F35-4419-BCED-0DAA0DF6437C}">
      <dgm:prSet phldrT="[テキスト]"/>
      <dgm:spPr/>
      <dgm:t>
        <a:bodyPr/>
        <a:lstStyle/>
        <a:p>
          <a:r>
            <a:rPr kumimoji="1" lang="ja-JP" altLang="en-US" dirty="0" smtClean="0"/>
            <a:t>①</a:t>
          </a:r>
          <a:endParaRPr kumimoji="1" lang="ja-JP" altLang="en-US" dirty="0"/>
        </a:p>
      </dgm:t>
    </dgm:pt>
    <dgm:pt modelId="{C71D32B6-C9A5-46D4-B1AD-69DDFAEF269F}" type="parTrans" cxnId="{7E9122B9-F69B-4DF5-8F76-7D3E79450588}">
      <dgm:prSet/>
      <dgm:spPr/>
      <dgm:t>
        <a:bodyPr/>
        <a:lstStyle/>
        <a:p>
          <a:endParaRPr kumimoji="1" lang="ja-JP" altLang="en-US"/>
        </a:p>
      </dgm:t>
    </dgm:pt>
    <dgm:pt modelId="{55CB0206-D5E8-4C9E-8D10-4B2EA3FCC6E0}" type="sibTrans" cxnId="{7E9122B9-F69B-4DF5-8F76-7D3E79450588}">
      <dgm:prSet/>
      <dgm:spPr/>
      <dgm:t>
        <a:bodyPr/>
        <a:lstStyle/>
        <a:p>
          <a:endParaRPr kumimoji="1" lang="ja-JP" altLang="en-US"/>
        </a:p>
      </dgm:t>
    </dgm:pt>
    <dgm:pt modelId="{193300ED-FB11-4356-AB1D-78C63D6871D5}">
      <dgm:prSet phldrT="[テキスト]"/>
      <dgm:spPr/>
      <dgm:t>
        <a:bodyPr/>
        <a:lstStyle/>
        <a:p>
          <a:r>
            <a:rPr kumimoji="1" lang="en-US" altLang="ja-JP" dirty="0" err="1" smtClean="0"/>
            <a:t>GitHub</a:t>
          </a:r>
          <a:r>
            <a:rPr kumimoji="1" lang="ja-JP" altLang="en-US" dirty="0" smtClean="0"/>
            <a:t>を調査する．</a:t>
          </a:r>
          <a:endParaRPr kumimoji="1" lang="ja-JP" altLang="en-US" dirty="0"/>
        </a:p>
      </dgm:t>
    </dgm:pt>
    <dgm:pt modelId="{75101AD3-E898-4F8D-96F4-50D54A15F211}" type="parTrans" cxnId="{E8F9AA87-F5A2-4D38-9B25-F10A5CEBED30}">
      <dgm:prSet/>
      <dgm:spPr/>
      <dgm:t>
        <a:bodyPr/>
        <a:lstStyle/>
        <a:p>
          <a:endParaRPr kumimoji="1" lang="ja-JP" altLang="en-US"/>
        </a:p>
      </dgm:t>
    </dgm:pt>
    <dgm:pt modelId="{5A09A160-FEFE-4C9A-96FC-4A8D06D9A685}" type="sibTrans" cxnId="{E8F9AA87-F5A2-4D38-9B25-F10A5CEBED30}">
      <dgm:prSet/>
      <dgm:spPr/>
      <dgm:t>
        <a:bodyPr/>
        <a:lstStyle/>
        <a:p>
          <a:endParaRPr kumimoji="1" lang="ja-JP" altLang="en-US"/>
        </a:p>
      </dgm:t>
    </dgm:pt>
    <dgm:pt modelId="{11506BC2-BD67-4CBA-A2E6-3711F1FA3EA3}">
      <dgm:prSet phldrT="[テキスト]"/>
      <dgm:spPr/>
      <dgm:t>
        <a:bodyPr/>
        <a:lstStyle/>
        <a:p>
          <a:r>
            <a:rPr kumimoji="1" lang="ja-JP" altLang="en-US" dirty="0" smtClean="0"/>
            <a:t>②</a:t>
          </a:r>
          <a:endParaRPr kumimoji="1" lang="ja-JP" altLang="en-US" dirty="0"/>
        </a:p>
      </dgm:t>
    </dgm:pt>
    <dgm:pt modelId="{25B025DE-DCDC-4F5C-94E3-EDEEEDEE61C3}" type="parTrans" cxnId="{0A264429-DED1-4FBD-883C-7C59E3FE22F8}">
      <dgm:prSet/>
      <dgm:spPr/>
      <dgm:t>
        <a:bodyPr/>
        <a:lstStyle/>
        <a:p>
          <a:endParaRPr kumimoji="1" lang="ja-JP" altLang="en-US"/>
        </a:p>
      </dgm:t>
    </dgm:pt>
    <dgm:pt modelId="{6B1EDB6F-9AFD-4B9C-A829-4E87E8B48D0E}" type="sibTrans" cxnId="{0A264429-DED1-4FBD-883C-7C59E3FE22F8}">
      <dgm:prSet/>
      <dgm:spPr/>
      <dgm:t>
        <a:bodyPr/>
        <a:lstStyle/>
        <a:p>
          <a:endParaRPr kumimoji="1" lang="ja-JP" altLang="en-US"/>
        </a:p>
      </dgm:t>
    </dgm:pt>
    <dgm:pt modelId="{DDB8A94E-B486-4BB6-8EFE-7311419ED10F}">
      <dgm:prSet phldrT="[テキスト]"/>
      <dgm:spPr/>
      <dgm:t>
        <a:bodyPr/>
        <a:lstStyle/>
        <a:p>
          <a:r>
            <a:rPr kumimoji="1" lang="en-US" altLang="ja-JP" dirty="0" smtClean="0"/>
            <a:t>EVM</a:t>
          </a:r>
          <a:r>
            <a:rPr kumimoji="1" lang="ja-JP" altLang="en-US" dirty="0" smtClean="0"/>
            <a:t>に必要なデータ</a:t>
          </a:r>
          <a:r>
            <a:rPr kumimoji="1" lang="en-US" altLang="ja-JP" dirty="0" smtClean="0"/>
            <a:t>(</a:t>
          </a:r>
          <a:r>
            <a:rPr kumimoji="1" lang="ja-JP" altLang="en-US" dirty="0" smtClean="0"/>
            <a:t>コスト，時間，計画時のコスト・時間</a:t>
          </a:r>
          <a:r>
            <a:rPr kumimoji="1" lang="en-US" altLang="ja-JP" dirty="0" smtClean="0"/>
            <a:t>)</a:t>
          </a:r>
          <a:r>
            <a:rPr kumimoji="1" lang="ja-JP" altLang="en-US" dirty="0" smtClean="0"/>
            <a:t>を</a:t>
          </a:r>
          <a:r>
            <a:rPr kumimoji="1" lang="en-US" altLang="ja-JP" dirty="0" smtClean="0"/>
            <a:t>Issue</a:t>
          </a:r>
          <a:r>
            <a:rPr kumimoji="1" lang="ja-JP" altLang="en-US" dirty="0" smtClean="0"/>
            <a:t>に記述する仕様を決定する．</a:t>
          </a:r>
          <a:endParaRPr kumimoji="1" lang="ja-JP" altLang="en-US" dirty="0"/>
        </a:p>
      </dgm:t>
    </dgm:pt>
    <dgm:pt modelId="{F357E6C4-F3CF-43BF-8CB4-11EF6D6134DE}" type="parTrans" cxnId="{8738D2AA-0C7A-4831-A92B-3FE68B71C62B}">
      <dgm:prSet/>
      <dgm:spPr/>
      <dgm:t>
        <a:bodyPr/>
        <a:lstStyle/>
        <a:p>
          <a:endParaRPr kumimoji="1" lang="ja-JP" altLang="en-US"/>
        </a:p>
      </dgm:t>
    </dgm:pt>
    <dgm:pt modelId="{CE4C95C6-5C83-4026-BC7D-3C2E48E52F2B}" type="sibTrans" cxnId="{8738D2AA-0C7A-4831-A92B-3FE68B71C62B}">
      <dgm:prSet/>
      <dgm:spPr/>
      <dgm:t>
        <a:bodyPr/>
        <a:lstStyle/>
        <a:p>
          <a:endParaRPr kumimoji="1" lang="ja-JP" altLang="en-US"/>
        </a:p>
      </dgm:t>
    </dgm:pt>
    <dgm:pt modelId="{6EF7E05D-0571-4A2B-9F95-8FAFC7BC0D20}">
      <dgm:prSet phldrT="[テキスト]"/>
      <dgm:spPr/>
      <dgm:t>
        <a:bodyPr/>
        <a:lstStyle/>
        <a:p>
          <a:r>
            <a:rPr kumimoji="1" lang="ja-JP" altLang="en-US" dirty="0" smtClean="0"/>
            <a:t>③</a:t>
          </a:r>
          <a:endParaRPr kumimoji="1" lang="ja-JP" altLang="en-US" dirty="0"/>
        </a:p>
      </dgm:t>
    </dgm:pt>
    <dgm:pt modelId="{38CF81FB-3752-439E-8F0A-CFEF1F8776D7}" type="parTrans" cxnId="{B1BA5873-E213-4341-86A6-9585109F0479}">
      <dgm:prSet/>
      <dgm:spPr/>
      <dgm:t>
        <a:bodyPr/>
        <a:lstStyle/>
        <a:p>
          <a:endParaRPr kumimoji="1" lang="ja-JP" altLang="en-US"/>
        </a:p>
      </dgm:t>
    </dgm:pt>
    <dgm:pt modelId="{E41228BF-236C-46E9-8D38-4EF23B53AA90}" type="sibTrans" cxnId="{B1BA5873-E213-4341-86A6-9585109F0479}">
      <dgm:prSet/>
      <dgm:spPr/>
      <dgm:t>
        <a:bodyPr/>
        <a:lstStyle/>
        <a:p>
          <a:endParaRPr kumimoji="1" lang="ja-JP" altLang="en-US"/>
        </a:p>
      </dgm:t>
    </dgm:pt>
    <dgm:pt modelId="{9725B5A9-DD33-4F9A-B30E-4F3255344582}">
      <dgm:prSet phldrT="[テキスト]"/>
      <dgm:spPr/>
      <dgm:t>
        <a:bodyPr/>
        <a:lstStyle/>
        <a:p>
          <a:r>
            <a:rPr kumimoji="1" lang="en-US" altLang="ja-JP" dirty="0" smtClean="0"/>
            <a:t>Issue</a:t>
          </a:r>
          <a:r>
            <a:rPr kumimoji="1" lang="ja-JP" altLang="en-US" dirty="0" smtClean="0"/>
            <a:t>に記述されたデータを抽出するプログラムを作成する．</a:t>
          </a:r>
          <a:endParaRPr kumimoji="1" lang="ja-JP" altLang="en-US" dirty="0"/>
        </a:p>
      </dgm:t>
    </dgm:pt>
    <dgm:pt modelId="{76A2140C-0E74-4D08-8CAD-46EAA996AF34}" type="parTrans" cxnId="{860B315F-2409-4366-9AEF-9FEA846EFDAC}">
      <dgm:prSet/>
      <dgm:spPr/>
      <dgm:t>
        <a:bodyPr/>
        <a:lstStyle/>
        <a:p>
          <a:endParaRPr kumimoji="1" lang="ja-JP" altLang="en-US"/>
        </a:p>
      </dgm:t>
    </dgm:pt>
    <dgm:pt modelId="{3D98D2F9-44CD-45E0-B264-597F056AA384}" type="sibTrans" cxnId="{860B315F-2409-4366-9AEF-9FEA846EFDAC}">
      <dgm:prSet/>
      <dgm:spPr/>
      <dgm:t>
        <a:bodyPr/>
        <a:lstStyle/>
        <a:p>
          <a:endParaRPr kumimoji="1" lang="ja-JP" altLang="en-US"/>
        </a:p>
      </dgm:t>
    </dgm:pt>
    <dgm:pt modelId="{D4EB4BDA-2816-414B-A0D0-30CD9CFF7E41}">
      <dgm:prSet/>
      <dgm:spPr/>
      <dgm:t>
        <a:bodyPr/>
        <a:lstStyle/>
        <a:p>
          <a:r>
            <a:rPr kumimoji="1" lang="ja-JP" altLang="en-US" dirty="0" smtClean="0"/>
            <a:t>④</a:t>
          </a:r>
          <a:endParaRPr kumimoji="1" lang="ja-JP" altLang="en-US" dirty="0"/>
        </a:p>
      </dgm:t>
    </dgm:pt>
    <dgm:pt modelId="{CC399391-40FC-4814-8643-8D299A24A209}" type="parTrans" cxnId="{7C0BFA40-5AA1-4F66-86BA-25D2CA79F77B}">
      <dgm:prSet/>
      <dgm:spPr/>
      <dgm:t>
        <a:bodyPr/>
        <a:lstStyle/>
        <a:p>
          <a:endParaRPr kumimoji="1" lang="ja-JP" altLang="en-US"/>
        </a:p>
      </dgm:t>
    </dgm:pt>
    <dgm:pt modelId="{68C9A7CB-A630-4E09-BC11-47224F56339C}" type="sibTrans" cxnId="{7C0BFA40-5AA1-4F66-86BA-25D2CA79F77B}">
      <dgm:prSet/>
      <dgm:spPr/>
      <dgm:t>
        <a:bodyPr/>
        <a:lstStyle/>
        <a:p>
          <a:endParaRPr kumimoji="1" lang="ja-JP" altLang="en-US"/>
        </a:p>
      </dgm:t>
    </dgm:pt>
    <dgm:pt modelId="{A578D795-4A90-496E-B0F2-D82A0CD3B4D1}">
      <dgm:prSet/>
      <dgm:spPr/>
      <dgm:t>
        <a:bodyPr/>
        <a:lstStyle/>
        <a:p>
          <a:r>
            <a:rPr kumimoji="1" lang="en-US" altLang="ja-JP" dirty="0" smtClean="0"/>
            <a:t>Issue</a:t>
          </a:r>
          <a:r>
            <a:rPr kumimoji="1" lang="ja-JP" altLang="en-US" dirty="0" smtClean="0"/>
            <a:t>から抽出されたデータをもとに</a:t>
          </a:r>
          <a:r>
            <a:rPr kumimoji="1" lang="en-US" altLang="ja-JP" dirty="0" smtClean="0"/>
            <a:t>EVM</a:t>
          </a:r>
          <a:r>
            <a:rPr kumimoji="1" lang="ja-JP" altLang="en-US" dirty="0" err="1" smtClean="0"/>
            <a:t>を描</a:t>
          </a:r>
          <a:r>
            <a:rPr kumimoji="1" lang="ja-JP" altLang="en-US" dirty="0" smtClean="0"/>
            <a:t>画するシステムを構築する．</a:t>
          </a:r>
          <a:endParaRPr kumimoji="1" lang="ja-JP" altLang="en-US" dirty="0"/>
        </a:p>
      </dgm:t>
    </dgm:pt>
    <dgm:pt modelId="{F740508B-12FD-44F0-800F-D16CB28F36BC}" type="parTrans" cxnId="{3F596AE5-1D8F-42D1-8284-FCB88ADF833A}">
      <dgm:prSet/>
      <dgm:spPr/>
      <dgm:t>
        <a:bodyPr/>
        <a:lstStyle/>
        <a:p>
          <a:endParaRPr kumimoji="1" lang="ja-JP" altLang="en-US"/>
        </a:p>
      </dgm:t>
    </dgm:pt>
    <dgm:pt modelId="{04A47A73-2EF1-40CF-9A70-3900F97C3BBF}" type="sibTrans" cxnId="{3F596AE5-1D8F-42D1-8284-FCB88ADF833A}">
      <dgm:prSet/>
      <dgm:spPr/>
      <dgm:t>
        <a:bodyPr/>
        <a:lstStyle/>
        <a:p>
          <a:endParaRPr kumimoji="1" lang="ja-JP" altLang="en-US"/>
        </a:p>
      </dgm:t>
    </dgm:pt>
    <dgm:pt modelId="{7BA8B87A-2EBA-446B-8A97-483B28650B32}" type="pres">
      <dgm:prSet presAssocID="{EBF0821C-5C89-47AC-87A3-A1AAF50E0DD0}" presName="linearFlow" presStyleCnt="0">
        <dgm:presLayoutVars>
          <dgm:dir/>
          <dgm:animLvl val="lvl"/>
          <dgm:resizeHandles val="exact"/>
        </dgm:presLayoutVars>
      </dgm:prSet>
      <dgm:spPr/>
    </dgm:pt>
    <dgm:pt modelId="{D034EBC2-B05D-4DE8-A0E4-ED2290AFC4C6}" type="pres">
      <dgm:prSet presAssocID="{6B83C9BC-7F35-4419-BCED-0DAA0DF6437C}" presName="composite" presStyleCnt="0"/>
      <dgm:spPr/>
    </dgm:pt>
    <dgm:pt modelId="{C2E92F25-E4DA-425C-BC5B-66E278DDF481}" type="pres">
      <dgm:prSet presAssocID="{6B83C9BC-7F35-4419-BCED-0DAA0DF6437C}" presName="parentText" presStyleLbl="alignNode1" presStyleIdx="0" presStyleCnt="4">
        <dgm:presLayoutVars>
          <dgm:chMax val="1"/>
          <dgm:bulletEnabled val="1"/>
        </dgm:presLayoutVars>
      </dgm:prSet>
      <dgm:spPr/>
    </dgm:pt>
    <dgm:pt modelId="{5355FF61-3BE0-4BAB-83BB-0504E6450B2C}" type="pres">
      <dgm:prSet presAssocID="{6B83C9BC-7F35-4419-BCED-0DAA0DF6437C}" presName="descendantText" presStyleLbl="alignAcc1" presStyleIdx="0" presStyleCnt="4">
        <dgm:presLayoutVars>
          <dgm:bulletEnabled val="1"/>
        </dgm:presLayoutVars>
      </dgm:prSet>
      <dgm:spPr/>
      <dgm:t>
        <a:bodyPr/>
        <a:lstStyle/>
        <a:p>
          <a:endParaRPr kumimoji="1" lang="ja-JP" altLang="en-US"/>
        </a:p>
      </dgm:t>
    </dgm:pt>
    <dgm:pt modelId="{421F810E-3B67-4896-B7B7-24E084805203}" type="pres">
      <dgm:prSet presAssocID="{55CB0206-D5E8-4C9E-8D10-4B2EA3FCC6E0}" presName="sp" presStyleCnt="0"/>
      <dgm:spPr/>
    </dgm:pt>
    <dgm:pt modelId="{639A070B-3308-45D9-A3F2-BF186BD5BBA2}" type="pres">
      <dgm:prSet presAssocID="{11506BC2-BD67-4CBA-A2E6-3711F1FA3EA3}" presName="composite" presStyleCnt="0"/>
      <dgm:spPr/>
    </dgm:pt>
    <dgm:pt modelId="{0618404E-1295-49F6-A11B-E8318C77F3FF}" type="pres">
      <dgm:prSet presAssocID="{11506BC2-BD67-4CBA-A2E6-3711F1FA3EA3}" presName="parentText" presStyleLbl="alignNode1" presStyleIdx="1" presStyleCnt="4">
        <dgm:presLayoutVars>
          <dgm:chMax val="1"/>
          <dgm:bulletEnabled val="1"/>
        </dgm:presLayoutVars>
      </dgm:prSet>
      <dgm:spPr/>
    </dgm:pt>
    <dgm:pt modelId="{242F59E1-7251-4DC9-B8E8-4CD6A059E088}" type="pres">
      <dgm:prSet presAssocID="{11506BC2-BD67-4CBA-A2E6-3711F1FA3EA3}" presName="descendantText" presStyleLbl="alignAcc1" presStyleIdx="1" presStyleCnt="4">
        <dgm:presLayoutVars>
          <dgm:bulletEnabled val="1"/>
        </dgm:presLayoutVars>
      </dgm:prSet>
      <dgm:spPr/>
      <dgm:t>
        <a:bodyPr/>
        <a:lstStyle/>
        <a:p>
          <a:endParaRPr kumimoji="1" lang="ja-JP" altLang="en-US"/>
        </a:p>
      </dgm:t>
    </dgm:pt>
    <dgm:pt modelId="{7EC0A4AE-D840-40A8-8BFF-F4D3AEC9F0A6}" type="pres">
      <dgm:prSet presAssocID="{6B1EDB6F-9AFD-4B9C-A829-4E87E8B48D0E}" presName="sp" presStyleCnt="0"/>
      <dgm:spPr/>
    </dgm:pt>
    <dgm:pt modelId="{C442AE2F-5C71-44B9-987D-0D85BC463D03}" type="pres">
      <dgm:prSet presAssocID="{6EF7E05D-0571-4A2B-9F95-8FAFC7BC0D20}" presName="composite" presStyleCnt="0"/>
      <dgm:spPr/>
    </dgm:pt>
    <dgm:pt modelId="{5BED2712-BD5C-4F45-8103-D8CD453E749E}" type="pres">
      <dgm:prSet presAssocID="{6EF7E05D-0571-4A2B-9F95-8FAFC7BC0D20}" presName="parentText" presStyleLbl="alignNode1" presStyleIdx="2" presStyleCnt="4">
        <dgm:presLayoutVars>
          <dgm:chMax val="1"/>
          <dgm:bulletEnabled val="1"/>
        </dgm:presLayoutVars>
      </dgm:prSet>
      <dgm:spPr/>
    </dgm:pt>
    <dgm:pt modelId="{3108D008-6C89-4228-A052-2877C687190E}" type="pres">
      <dgm:prSet presAssocID="{6EF7E05D-0571-4A2B-9F95-8FAFC7BC0D20}" presName="descendantText" presStyleLbl="alignAcc1" presStyleIdx="2" presStyleCnt="4">
        <dgm:presLayoutVars>
          <dgm:bulletEnabled val="1"/>
        </dgm:presLayoutVars>
      </dgm:prSet>
      <dgm:spPr/>
      <dgm:t>
        <a:bodyPr/>
        <a:lstStyle/>
        <a:p>
          <a:endParaRPr kumimoji="1" lang="ja-JP" altLang="en-US"/>
        </a:p>
      </dgm:t>
    </dgm:pt>
    <dgm:pt modelId="{4D9C8619-7AA6-48D5-B084-49AC824096DA}" type="pres">
      <dgm:prSet presAssocID="{E41228BF-236C-46E9-8D38-4EF23B53AA90}" presName="sp" presStyleCnt="0"/>
      <dgm:spPr/>
    </dgm:pt>
    <dgm:pt modelId="{744A538A-D1E3-4BDC-B0B2-5878570F2AFA}" type="pres">
      <dgm:prSet presAssocID="{D4EB4BDA-2816-414B-A0D0-30CD9CFF7E41}" presName="composite" presStyleCnt="0"/>
      <dgm:spPr/>
    </dgm:pt>
    <dgm:pt modelId="{A780158D-3E2D-4AB3-B956-DF48B06B892C}" type="pres">
      <dgm:prSet presAssocID="{D4EB4BDA-2816-414B-A0D0-30CD9CFF7E41}" presName="parentText" presStyleLbl="alignNode1" presStyleIdx="3" presStyleCnt="4">
        <dgm:presLayoutVars>
          <dgm:chMax val="1"/>
          <dgm:bulletEnabled val="1"/>
        </dgm:presLayoutVars>
      </dgm:prSet>
      <dgm:spPr/>
    </dgm:pt>
    <dgm:pt modelId="{12646483-D4EA-42A7-9220-C3F8FA689101}" type="pres">
      <dgm:prSet presAssocID="{D4EB4BDA-2816-414B-A0D0-30CD9CFF7E41}" presName="descendantText" presStyleLbl="alignAcc1" presStyleIdx="3" presStyleCnt="4">
        <dgm:presLayoutVars>
          <dgm:bulletEnabled val="1"/>
        </dgm:presLayoutVars>
      </dgm:prSet>
      <dgm:spPr/>
      <dgm:t>
        <a:bodyPr/>
        <a:lstStyle/>
        <a:p>
          <a:endParaRPr kumimoji="1" lang="ja-JP" altLang="en-US"/>
        </a:p>
      </dgm:t>
    </dgm:pt>
  </dgm:ptLst>
  <dgm:cxnLst>
    <dgm:cxn modelId="{40588391-1416-4B6A-B239-5FE52DC46327}" type="presOf" srcId="{A578D795-4A90-496E-B0F2-D82A0CD3B4D1}" destId="{12646483-D4EA-42A7-9220-C3F8FA689101}" srcOrd="0" destOrd="0" presId="urn:microsoft.com/office/officeart/2005/8/layout/chevron2"/>
    <dgm:cxn modelId="{B1BA5873-E213-4341-86A6-9585109F0479}" srcId="{EBF0821C-5C89-47AC-87A3-A1AAF50E0DD0}" destId="{6EF7E05D-0571-4A2B-9F95-8FAFC7BC0D20}" srcOrd="2" destOrd="0" parTransId="{38CF81FB-3752-439E-8F0A-CFEF1F8776D7}" sibTransId="{E41228BF-236C-46E9-8D38-4EF23B53AA90}"/>
    <dgm:cxn modelId="{E8F9AA87-F5A2-4D38-9B25-F10A5CEBED30}" srcId="{6B83C9BC-7F35-4419-BCED-0DAA0DF6437C}" destId="{193300ED-FB11-4356-AB1D-78C63D6871D5}" srcOrd="0" destOrd="0" parTransId="{75101AD3-E898-4F8D-96F4-50D54A15F211}" sibTransId="{5A09A160-FEFE-4C9A-96FC-4A8D06D9A685}"/>
    <dgm:cxn modelId="{3F596AE5-1D8F-42D1-8284-FCB88ADF833A}" srcId="{D4EB4BDA-2816-414B-A0D0-30CD9CFF7E41}" destId="{A578D795-4A90-496E-B0F2-D82A0CD3B4D1}" srcOrd="0" destOrd="0" parTransId="{F740508B-12FD-44F0-800F-D16CB28F36BC}" sibTransId="{04A47A73-2EF1-40CF-9A70-3900F97C3BBF}"/>
    <dgm:cxn modelId="{5D4EAD7C-E449-4645-A44D-345D49D88039}" type="presOf" srcId="{11506BC2-BD67-4CBA-A2E6-3711F1FA3EA3}" destId="{0618404E-1295-49F6-A11B-E8318C77F3FF}" srcOrd="0" destOrd="0" presId="urn:microsoft.com/office/officeart/2005/8/layout/chevron2"/>
    <dgm:cxn modelId="{860B315F-2409-4366-9AEF-9FEA846EFDAC}" srcId="{6EF7E05D-0571-4A2B-9F95-8FAFC7BC0D20}" destId="{9725B5A9-DD33-4F9A-B30E-4F3255344582}" srcOrd="0" destOrd="0" parTransId="{76A2140C-0E74-4D08-8CAD-46EAA996AF34}" sibTransId="{3D98D2F9-44CD-45E0-B264-597F056AA384}"/>
    <dgm:cxn modelId="{14910AF5-9EFB-45E3-A8BA-B198022DA32A}" type="presOf" srcId="{6B83C9BC-7F35-4419-BCED-0DAA0DF6437C}" destId="{C2E92F25-E4DA-425C-BC5B-66E278DDF481}" srcOrd="0" destOrd="0" presId="urn:microsoft.com/office/officeart/2005/8/layout/chevron2"/>
    <dgm:cxn modelId="{E29F6CA8-D623-4CCD-BD71-57C49867671B}" type="presOf" srcId="{6EF7E05D-0571-4A2B-9F95-8FAFC7BC0D20}" destId="{5BED2712-BD5C-4F45-8103-D8CD453E749E}" srcOrd="0" destOrd="0" presId="urn:microsoft.com/office/officeart/2005/8/layout/chevron2"/>
    <dgm:cxn modelId="{0A264429-DED1-4FBD-883C-7C59E3FE22F8}" srcId="{EBF0821C-5C89-47AC-87A3-A1AAF50E0DD0}" destId="{11506BC2-BD67-4CBA-A2E6-3711F1FA3EA3}" srcOrd="1" destOrd="0" parTransId="{25B025DE-DCDC-4F5C-94E3-EDEEEDEE61C3}" sibTransId="{6B1EDB6F-9AFD-4B9C-A829-4E87E8B48D0E}"/>
    <dgm:cxn modelId="{7E9122B9-F69B-4DF5-8F76-7D3E79450588}" srcId="{EBF0821C-5C89-47AC-87A3-A1AAF50E0DD0}" destId="{6B83C9BC-7F35-4419-BCED-0DAA0DF6437C}" srcOrd="0" destOrd="0" parTransId="{C71D32B6-C9A5-46D4-B1AD-69DDFAEF269F}" sibTransId="{55CB0206-D5E8-4C9E-8D10-4B2EA3FCC6E0}"/>
    <dgm:cxn modelId="{7C0BFA40-5AA1-4F66-86BA-25D2CA79F77B}" srcId="{EBF0821C-5C89-47AC-87A3-A1AAF50E0DD0}" destId="{D4EB4BDA-2816-414B-A0D0-30CD9CFF7E41}" srcOrd="3" destOrd="0" parTransId="{CC399391-40FC-4814-8643-8D299A24A209}" sibTransId="{68C9A7CB-A630-4E09-BC11-47224F56339C}"/>
    <dgm:cxn modelId="{FDA2B789-7139-468B-8FC4-0ABBF3291651}" type="presOf" srcId="{9725B5A9-DD33-4F9A-B30E-4F3255344582}" destId="{3108D008-6C89-4228-A052-2877C687190E}" srcOrd="0" destOrd="0" presId="urn:microsoft.com/office/officeart/2005/8/layout/chevron2"/>
    <dgm:cxn modelId="{049EF6E2-E97D-4B9E-BADC-3AD40D53A055}" type="presOf" srcId="{EBF0821C-5C89-47AC-87A3-A1AAF50E0DD0}" destId="{7BA8B87A-2EBA-446B-8A97-483B28650B32}" srcOrd="0" destOrd="0" presId="urn:microsoft.com/office/officeart/2005/8/layout/chevron2"/>
    <dgm:cxn modelId="{CD91A533-2CB7-4C3B-B2DB-2B8DFEB64934}" type="presOf" srcId="{DDB8A94E-B486-4BB6-8EFE-7311419ED10F}" destId="{242F59E1-7251-4DC9-B8E8-4CD6A059E088}" srcOrd="0" destOrd="0" presId="urn:microsoft.com/office/officeart/2005/8/layout/chevron2"/>
    <dgm:cxn modelId="{8738D2AA-0C7A-4831-A92B-3FE68B71C62B}" srcId="{11506BC2-BD67-4CBA-A2E6-3711F1FA3EA3}" destId="{DDB8A94E-B486-4BB6-8EFE-7311419ED10F}" srcOrd="0" destOrd="0" parTransId="{F357E6C4-F3CF-43BF-8CB4-11EF6D6134DE}" sibTransId="{CE4C95C6-5C83-4026-BC7D-3C2E48E52F2B}"/>
    <dgm:cxn modelId="{56068D84-85DE-49FA-840B-C9E3F3F14EA4}" type="presOf" srcId="{193300ED-FB11-4356-AB1D-78C63D6871D5}" destId="{5355FF61-3BE0-4BAB-83BB-0504E6450B2C}" srcOrd="0" destOrd="0" presId="urn:microsoft.com/office/officeart/2005/8/layout/chevron2"/>
    <dgm:cxn modelId="{65C871BF-1CC5-4B43-9B5B-334D1CE60B64}" type="presOf" srcId="{D4EB4BDA-2816-414B-A0D0-30CD9CFF7E41}" destId="{A780158D-3E2D-4AB3-B956-DF48B06B892C}" srcOrd="0" destOrd="0" presId="urn:microsoft.com/office/officeart/2005/8/layout/chevron2"/>
    <dgm:cxn modelId="{DE816FA0-3095-4481-8E0A-B4CDDA66CF98}" type="presParOf" srcId="{7BA8B87A-2EBA-446B-8A97-483B28650B32}" destId="{D034EBC2-B05D-4DE8-A0E4-ED2290AFC4C6}" srcOrd="0" destOrd="0" presId="urn:microsoft.com/office/officeart/2005/8/layout/chevron2"/>
    <dgm:cxn modelId="{202E9A16-250A-40F9-AD49-8AA618383793}" type="presParOf" srcId="{D034EBC2-B05D-4DE8-A0E4-ED2290AFC4C6}" destId="{C2E92F25-E4DA-425C-BC5B-66E278DDF481}" srcOrd="0" destOrd="0" presId="urn:microsoft.com/office/officeart/2005/8/layout/chevron2"/>
    <dgm:cxn modelId="{4DF497BB-5E86-45FB-8C88-E1E3A04DF3DD}" type="presParOf" srcId="{D034EBC2-B05D-4DE8-A0E4-ED2290AFC4C6}" destId="{5355FF61-3BE0-4BAB-83BB-0504E6450B2C}" srcOrd="1" destOrd="0" presId="urn:microsoft.com/office/officeart/2005/8/layout/chevron2"/>
    <dgm:cxn modelId="{4230DB1D-E05F-448B-BC87-C300761027F5}" type="presParOf" srcId="{7BA8B87A-2EBA-446B-8A97-483B28650B32}" destId="{421F810E-3B67-4896-B7B7-24E084805203}" srcOrd="1" destOrd="0" presId="urn:microsoft.com/office/officeart/2005/8/layout/chevron2"/>
    <dgm:cxn modelId="{EB0EDE81-9C47-4074-81A4-294262BB27B5}" type="presParOf" srcId="{7BA8B87A-2EBA-446B-8A97-483B28650B32}" destId="{639A070B-3308-45D9-A3F2-BF186BD5BBA2}" srcOrd="2" destOrd="0" presId="urn:microsoft.com/office/officeart/2005/8/layout/chevron2"/>
    <dgm:cxn modelId="{C9A381AD-F0C9-48AC-849B-DA76D9EEC4E1}" type="presParOf" srcId="{639A070B-3308-45D9-A3F2-BF186BD5BBA2}" destId="{0618404E-1295-49F6-A11B-E8318C77F3FF}" srcOrd="0" destOrd="0" presId="urn:microsoft.com/office/officeart/2005/8/layout/chevron2"/>
    <dgm:cxn modelId="{7593358F-5DB5-4A5F-AA29-F271B8A5D116}" type="presParOf" srcId="{639A070B-3308-45D9-A3F2-BF186BD5BBA2}" destId="{242F59E1-7251-4DC9-B8E8-4CD6A059E088}" srcOrd="1" destOrd="0" presId="urn:microsoft.com/office/officeart/2005/8/layout/chevron2"/>
    <dgm:cxn modelId="{DA40BF07-18E7-4335-82E9-8EC10EBCE55B}" type="presParOf" srcId="{7BA8B87A-2EBA-446B-8A97-483B28650B32}" destId="{7EC0A4AE-D840-40A8-8BFF-F4D3AEC9F0A6}" srcOrd="3" destOrd="0" presId="urn:microsoft.com/office/officeart/2005/8/layout/chevron2"/>
    <dgm:cxn modelId="{CE2E06C4-0305-4E71-A63E-10DAC65192E6}" type="presParOf" srcId="{7BA8B87A-2EBA-446B-8A97-483B28650B32}" destId="{C442AE2F-5C71-44B9-987D-0D85BC463D03}" srcOrd="4" destOrd="0" presId="urn:microsoft.com/office/officeart/2005/8/layout/chevron2"/>
    <dgm:cxn modelId="{BC382AF3-E631-423A-98F0-CED5576C8662}" type="presParOf" srcId="{C442AE2F-5C71-44B9-987D-0D85BC463D03}" destId="{5BED2712-BD5C-4F45-8103-D8CD453E749E}" srcOrd="0" destOrd="0" presId="urn:microsoft.com/office/officeart/2005/8/layout/chevron2"/>
    <dgm:cxn modelId="{898D9584-9593-4E0B-BBDB-43E8367A6750}" type="presParOf" srcId="{C442AE2F-5C71-44B9-987D-0D85BC463D03}" destId="{3108D008-6C89-4228-A052-2877C687190E}" srcOrd="1" destOrd="0" presId="urn:microsoft.com/office/officeart/2005/8/layout/chevron2"/>
    <dgm:cxn modelId="{D7A7181E-1B0D-4073-BCE8-2DD41408E11F}" type="presParOf" srcId="{7BA8B87A-2EBA-446B-8A97-483B28650B32}" destId="{4D9C8619-7AA6-48D5-B084-49AC824096DA}" srcOrd="5" destOrd="0" presId="urn:microsoft.com/office/officeart/2005/8/layout/chevron2"/>
    <dgm:cxn modelId="{6761DCCC-E094-4C34-8A79-7DC235749B2D}" type="presParOf" srcId="{7BA8B87A-2EBA-446B-8A97-483B28650B32}" destId="{744A538A-D1E3-4BDC-B0B2-5878570F2AFA}" srcOrd="6" destOrd="0" presId="urn:microsoft.com/office/officeart/2005/8/layout/chevron2"/>
    <dgm:cxn modelId="{0FB2E4D1-5563-46B7-9D8C-825C4A0547B0}" type="presParOf" srcId="{744A538A-D1E3-4BDC-B0B2-5878570F2AFA}" destId="{A780158D-3E2D-4AB3-B956-DF48B06B892C}" srcOrd="0" destOrd="0" presId="urn:microsoft.com/office/officeart/2005/8/layout/chevron2"/>
    <dgm:cxn modelId="{B58783B8-D77D-4A0F-9DB7-6F91BB94971B}" type="presParOf" srcId="{744A538A-D1E3-4BDC-B0B2-5878570F2AFA}" destId="{12646483-D4EA-42A7-9220-C3F8FA68910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92F25-E4DA-425C-BC5B-66E278DDF481}">
      <dsp:nvSpPr>
        <dsp:cNvPr id="0" name=""/>
        <dsp:cNvSpPr/>
      </dsp:nvSpPr>
      <dsp:spPr>
        <a:xfrm rot="5400000">
          <a:off x="-199889" y="203104"/>
          <a:ext cx="1332595" cy="932816"/>
        </a:xfrm>
        <a:prstGeom prst="chevron">
          <a:avLst/>
        </a:prstGeom>
        <a:solidFill>
          <a:schemeClr val="accent2">
            <a:hueOff val="0"/>
            <a:satOff val="0"/>
            <a:lumOff val="0"/>
            <a:alphaOff val="0"/>
          </a:schemeClr>
        </a:solidFill>
        <a:ln w="381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ja-JP" altLang="en-US" sz="2400" kern="1200" dirty="0" smtClean="0"/>
            <a:t>①</a:t>
          </a:r>
          <a:endParaRPr kumimoji="1" lang="ja-JP" altLang="en-US" sz="2400" kern="1200" dirty="0"/>
        </a:p>
      </dsp:txBody>
      <dsp:txXfrm rot="-5400000">
        <a:off x="1" y="469622"/>
        <a:ext cx="932816" cy="399779"/>
      </dsp:txXfrm>
    </dsp:sp>
    <dsp:sp modelId="{5355FF61-3BE0-4BAB-83BB-0504E6450B2C}">
      <dsp:nvSpPr>
        <dsp:cNvPr id="0" name=""/>
        <dsp:cNvSpPr/>
      </dsp:nvSpPr>
      <dsp:spPr>
        <a:xfrm rot="5400000">
          <a:off x="9996072" y="-9060040"/>
          <a:ext cx="866186" cy="18992698"/>
        </a:xfrm>
        <a:prstGeom prst="round2SameRect">
          <a:avLst/>
        </a:prstGeom>
        <a:solidFill>
          <a:schemeClr val="lt1">
            <a:alpha val="90000"/>
            <a:hueOff val="0"/>
            <a:satOff val="0"/>
            <a:lumOff val="0"/>
            <a:alphaOff val="0"/>
          </a:schemeClr>
        </a:solidFill>
        <a:ln w="381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kumimoji="1" lang="en-US" altLang="ja-JP" sz="3400" kern="1200" dirty="0" err="1" smtClean="0"/>
            <a:t>GitHub</a:t>
          </a:r>
          <a:r>
            <a:rPr kumimoji="1" lang="ja-JP" altLang="en-US" sz="3400" kern="1200" dirty="0" smtClean="0"/>
            <a:t>を調査する．</a:t>
          </a:r>
          <a:endParaRPr kumimoji="1" lang="ja-JP" altLang="en-US" sz="3400" kern="1200" dirty="0"/>
        </a:p>
      </dsp:txBody>
      <dsp:txXfrm rot="-5400000">
        <a:off x="932816" y="45500"/>
        <a:ext cx="18950414" cy="781618"/>
      </dsp:txXfrm>
    </dsp:sp>
    <dsp:sp modelId="{0618404E-1295-49F6-A11B-E8318C77F3FF}">
      <dsp:nvSpPr>
        <dsp:cNvPr id="0" name=""/>
        <dsp:cNvSpPr/>
      </dsp:nvSpPr>
      <dsp:spPr>
        <a:xfrm rot="5400000">
          <a:off x="-199889" y="1390008"/>
          <a:ext cx="1332595" cy="932816"/>
        </a:xfrm>
        <a:prstGeom prst="chevron">
          <a:avLst/>
        </a:prstGeom>
        <a:solidFill>
          <a:schemeClr val="accent3">
            <a:hueOff val="0"/>
            <a:satOff val="0"/>
            <a:lumOff val="0"/>
            <a:alphaOff val="0"/>
          </a:schemeClr>
        </a:solidFill>
        <a:ln w="381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ja-JP" altLang="en-US" sz="2400" kern="1200" dirty="0" smtClean="0"/>
            <a:t>②</a:t>
          </a:r>
          <a:endParaRPr kumimoji="1" lang="ja-JP" altLang="en-US" sz="2400" kern="1200" dirty="0"/>
        </a:p>
      </dsp:txBody>
      <dsp:txXfrm rot="-5400000">
        <a:off x="1" y="1656526"/>
        <a:ext cx="932816" cy="399779"/>
      </dsp:txXfrm>
    </dsp:sp>
    <dsp:sp modelId="{242F59E1-7251-4DC9-B8E8-4CD6A059E088}">
      <dsp:nvSpPr>
        <dsp:cNvPr id="0" name=""/>
        <dsp:cNvSpPr/>
      </dsp:nvSpPr>
      <dsp:spPr>
        <a:xfrm rot="5400000">
          <a:off x="9996072" y="-7873136"/>
          <a:ext cx="866186" cy="18992698"/>
        </a:xfrm>
        <a:prstGeom prst="round2SameRect">
          <a:avLst/>
        </a:prstGeom>
        <a:solidFill>
          <a:schemeClr val="lt1">
            <a:alpha val="90000"/>
            <a:hueOff val="0"/>
            <a:satOff val="0"/>
            <a:lumOff val="0"/>
            <a:alphaOff val="0"/>
          </a:schemeClr>
        </a:solidFill>
        <a:ln w="381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kumimoji="1" lang="en-US" altLang="ja-JP" sz="3400" kern="1200" dirty="0" smtClean="0"/>
            <a:t>EVM</a:t>
          </a:r>
          <a:r>
            <a:rPr kumimoji="1" lang="ja-JP" altLang="en-US" sz="3400" kern="1200" dirty="0" smtClean="0"/>
            <a:t>に必要なデータ</a:t>
          </a:r>
          <a:r>
            <a:rPr kumimoji="1" lang="en-US" altLang="ja-JP" sz="3400" kern="1200" dirty="0" smtClean="0"/>
            <a:t>(</a:t>
          </a:r>
          <a:r>
            <a:rPr kumimoji="1" lang="ja-JP" altLang="en-US" sz="3400" kern="1200" dirty="0" smtClean="0"/>
            <a:t>コスト，時間，計画時のコスト・時間</a:t>
          </a:r>
          <a:r>
            <a:rPr kumimoji="1" lang="en-US" altLang="ja-JP" sz="3400" kern="1200" dirty="0" smtClean="0"/>
            <a:t>)</a:t>
          </a:r>
          <a:r>
            <a:rPr kumimoji="1" lang="ja-JP" altLang="en-US" sz="3400" kern="1200" dirty="0" smtClean="0"/>
            <a:t>を</a:t>
          </a:r>
          <a:r>
            <a:rPr kumimoji="1" lang="en-US" altLang="ja-JP" sz="3400" kern="1200" dirty="0" smtClean="0"/>
            <a:t>Issue</a:t>
          </a:r>
          <a:r>
            <a:rPr kumimoji="1" lang="ja-JP" altLang="en-US" sz="3400" kern="1200" dirty="0" smtClean="0"/>
            <a:t>に記述する仕様を決定する．</a:t>
          </a:r>
          <a:endParaRPr kumimoji="1" lang="ja-JP" altLang="en-US" sz="3400" kern="1200" dirty="0"/>
        </a:p>
      </dsp:txBody>
      <dsp:txXfrm rot="-5400000">
        <a:off x="932816" y="1232404"/>
        <a:ext cx="18950414" cy="781618"/>
      </dsp:txXfrm>
    </dsp:sp>
    <dsp:sp modelId="{5BED2712-BD5C-4F45-8103-D8CD453E749E}">
      <dsp:nvSpPr>
        <dsp:cNvPr id="0" name=""/>
        <dsp:cNvSpPr/>
      </dsp:nvSpPr>
      <dsp:spPr>
        <a:xfrm rot="5400000">
          <a:off x="-199889" y="2576913"/>
          <a:ext cx="1332595" cy="932816"/>
        </a:xfrm>
        <a:prstGeom prst="chevron">
          <a:avLst/>
        </a:prstGeom>
        <a:solidFill>
          <a:schemeClr val="accent4">
            <a:hueOff val="0"/>
            <a:satOff val="0"/>
            <a:lumOff val="0"/>
            <a:alphaOff val="0"/>
          </a:schemeClr>
        </a:solidFill>
        <a:ln w="381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ja-JP" altLang="en-US" sz="2400" kern="1200" dirty="0" smtClean="0"/>
            <a:t>③</a:t>
          </a:r>
          <a:endParaRPr kumimoji="1" lang="ja-JP" altLang="en-US" sz="2400" kern="1200" dirty="0"/>
        </a:p>
      </dsp:txBody>
      <dsp:txXfrm rot="-5400000">
        <a:off x="1" y="2843431"/>
        <a:ext cx="932816" cy="399779"/>
      </dsp:txXfrm>
    </dsp:sp>
    <dsp:sp modelId="{3108D008-6C89-4228-A052-2877C687190E}">
      <dsp:nvSpPr>
        <dsp:cNvPr id="0" name=""/>
        <dsp:cNvSpPr/>
      </dsp:nvSpPr>
      <dsp:spPr>
        <a:xfrm rot="5400000">
          <a:off x="9996072" y="-6686231"/>
          <a:ext cx="866186" cy="18992698"/>
        </a:xfrm>
        <a:prstGeom prst="round2SameRect">
          <a:avLst/>
        </a:prstGeom>
        <a:solidFill>
          <a:schemeClr val="lt1">
            <a:alpha val="90000"/>
            <a:hueOff val="0"/>
            <a:satOff val="0"/>
            <a:lumOff val="0"/>
            <a:alphaOff val="0"/>
          </a:schemeClr>
        </a:solidFill>
        <a:ln w="381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kumimoji="1" lang="en-US" altLang="ja-JP" sz="3400" kern="1200" dirty="0" smtClean="0"/>
            <a:t>Issue</a:t>
          </a:r>
          <a:r>
            <a:rPr kumimoji="1" lang="ja-JP" altLang="en-US" sz="3400" kern="1200" dirty="0" smtClean="0"/>
            <a:t>に記述されたデータを抽出するプログラムを作成する．</a:t>
          </a:r>
          <a:endParaRPr kumimoji="1" lang="ja-JP" altLang="en-US" sz="3400" kern="1200" dirty="0"/>
        </a:p>
      </dsp:txBody>
      <dsp:txXfrm rot="-5400000">
        <a:off x="932816" y="2419309"/>
        <a:ext cx="18950414" cy="781618"/>
      </dsp:txXfrm>
    </dsp:sp>
    <dsp:sp modelId="{A780158D-3E2D-4AB3-B956-DF48B06B892C}">
      <dsp:nvSpPr>
        <dsp:cNvPr id="0" name=""/>
        <dsp:cNvSpPr/>
      </dsp:nvSpPr>
      <dsp:spPr>
        <a:xfrm rot="5400000">
          <a:off x="-199889" y="3763818"/>
          <a:ext cx="1332595" cy="932816"/>
        </a:xfrm>
        <a:prstGeom prst="chevron">
          <a:avLst/>
        </a:prstGeom>
        <a:solidFill>
          <a:schemeClr val="accent5">
            <a:hueOff val="0"/>
            <a:satOff val="0"/>
            <a:lumOff val="0"/>
            <a:alphaOff val="0"/>
          </a:schemeClr>
        </a:solidFill>
        <a:ln w="381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ja-JP" altLang="en-US" sz="2400" kern="1200" dirty="0" smtClean="0"/>
            <a:t>④</a:t>
          </a:r>
          <a:endParaRPr kumimoji="1" lang="ja-JP" altLang="en-US" sz="2400" kern="1200" dirty="0"/>
        </a:p>
      </dsp:txBody>
      <dsp:txXfrm rot="-5400000">
        <a:off x="1" y="4030336"/>
        <a:ext cx="932816" cy="399779"/>
      </dsp:txXfrm>
    </dsp:sp>
    <dsp:sp modelId="{12646483-D4EA-42A7-9220-C3F8FA689101}">
      <dsp:nvSpPr>
        <dsp:cNvPr id="0" name=""/>
        <dsp:cNvSpPr/>
      </dsp:nvSpPr>
      <dsp:spPr>
        <a:xfrm rot="5400000">
          <a:off x="9996072" y="-5499326"/>
          <a:ext cx="866186" cy="18992698"/>
        </a:xfrm>
        <a:prstGeom prst="round2SameRect">
          <a:avLst/>
        </a:prstGeom>
        <a:solidFill>
          <a:schemeClr val="lt1">
            <a:alpha val="90000"/>
            <a:hueOff val="0"/>
            <a:satOff val="0"/>
            <a:lumOff val="0"/>
            <a:alphaOff val="0"/>
          </a:schemeClr>
        </a:solidFill>
        <a:ln w="381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kumimoji="1" lang="en-US" altLang="ja-JP" sz="3400" kern="1200" dirty="0" smtClean="0"/>
            <a:t>Issue</a:t>
          </a:r>
          <a:r>
            <a:rPr kumimoji="1" lang="ja-JP" altLang="en-US" sz="3400" kern="1200" dirty="0" smtClean="0"/>
            <a:t>から抽出されたデータをもとに</a:t>
          </a:r>
          <a:r>
            <a:rPr kumimoji="1" lang="en-US" altLang="ja-JP" sz="3400" kern="1200" dirty="0" smtClean="0"/>
            <a:t>EVM</a:t>
          </a:r>
          <a:r>
            <a:rPr kumimoji="1" lang="ja-JP" altLang="en-US" sz="3400" kern="1200" dirty="0" err="1" smtClean="0"/>
            <a:t>を描</a:t>
          </a:r>
          <a:r>
            <a:rPr kumimoji="1" lang="ja-JP" altLang="en-US" sz="3400" kern="1200" dirty="0" smtClean="0"/>
            <a:t>画するシステムを構築する．</a:t>
          </a:r>
          <a:endParaRPr kumimoji="1" lang="ja-JP" altLang="en-US" sz="3400" kern="1200" dirty="0"/>
        </a:p>
      </dsp:txBody>
      <dsp:txXfrm rot="-5400000">
        <a:off x="932816" y="3606214"/>
        <a:ext cx="18950414" cy="7816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対角する 2 つの角を丸めた四角形 6"/>
          <p:cNvSpPr/>
          <p:nvPr/>
        </p:nvSpPr>
        <p:spPr>
          <a:xfrm>
            <a:off x="384963" y="645973"/>
            <a:ext cx="20616875" cy="11062284"/>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ctr"/>
          <a:lstStyle>
            <a:extLst/>
          </a:lstStyle>
          <a:p>
            <a:pPr algn="ctr" eaLnBrk="1" latinLnBrk="0" hangingPunct="1"/>
            <a:endParaRPr kumimoji="0" lang="en-US"/>
          </a:p>
        </p:txBody>
      </p:sp>
      <p:sp>
        <p:nvSpPr>
          <p:cNvPr id="8" name="タイトル 7"/>
          <p:cNvSpPr>
            <a:spLocks noGrp="1"/>
          </p:cNvSpPr>
          <p:nvPr>
            <p:ph type="ctrTitle"/>
          </p:nvPr>
        </p:nvSpPr>
        <p:spPr>
          <a:xfrm>
            <a:off x="1085792" y="1682225"/>
            <a:ext cx="19248120" cy="9756881"/>
          </a:xfrm>
        </p:spPr>
        <p:txBody>
          <a:bodyPr lIns="147616" rIns="738081" anchor="b">
            <a:normAutofit/>
          </a:bodyPr>
          <a:lstStyle>
            <a:lvl1pPr marL="0" algn="r">
              <a:defRPr sz="15500"/>
            </a:lvl1pPr>
            <a:extLst/>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990254" y="12448434"/>
            <a:ext cx="15343658" cy="7738216"/>
          </a:xfrm>
        </p:spPr>
        <p:txBody>
          <a:bodyPr lIns="147616" rIns="797127"/>
          <a:lstStyle>
            <a:lvl1pPr marL="0" indent="0" algn="r">
              <a:spcBef>
                <a:spcPts val="0"/>
              </a:spcBef>
              <a:buNone/>
              <a:defRPr>
                <a:effectLst/>
              </a:defRPr>
            </a:lvl1pPr>
            <a:lvl2pPr marL="1476162" indent="0" algn="ctr">
              <a:buNone/>
            </a:lvl2pPr>
            <a:lvl3pPr marL="2952323" indent="0" algn="ctr">
              <a:buNone/>
            </a:lvl3pPr>
            <a:lvl4pPr marL="4428485" indent="0" algn="ctr">
              <a:buNone/>
            </a:lvl4pPr>
            <a:lvl5pPr marL="5904647" indent="0" algn="ctr">
              <a:buNone/>
            </a:lvl5pPr>
            <a:lvl6pPr marL="7380808" indent="0" algn="ctr">
              <a:buNone/>
            </a:lvl6pPr>
            <a:lvl7pPr marL="8856970" indent="0" algn="ctr">
              <a:buNone/>
            </a:lvl7pPr>
            <a:lvl8pPr marL="10333131" indent="0" algn="ctr">
              <a:buNone/>
            </a:lvl8pPr>
            <a:lvl9pPr marL="11809293" indent="0" algn="ctr">
              <a:buNone/>
            </a:lvl9pPr>
            <a:extLst/>
          </a:lstStyle>
          <a:p>
            <a:r>
              <a:rPr kumimoji="0" lang="ja-JP" altLang="en-US" smtClean="0"/>
              <a:t>マスター サブタイトルの書式設定</a:t>
            </a:r>
            <a:endParaRPr kumimoji="0" lang="en-US"/>
          </a:p>
        </p:txBody>
      </p:sp>
      <p:sp>
        <p:nvSpPr>
          <p:cNvPr id="10" name="日付プレースホルダー 9"/>
          <p:cNvSpPr>
            <a:spLocks noGrp="1"/>
          </p:cNvSpPr>
          <p:nvPr>
            <p:ph type="dt" sz="half" idx="10"/>
          </p:nvPr>
        </p:nvSpPr>
        <p:spPr>
          <a:xfrm>
            <a:off x="13010304" y="28739061"/>
            <a:ext cx="7021999" cy="1211199"/>
          </a:xfrm>
        </p:spPr>
        <p:txBody>
          <a:bodyPr vert="horz" rtlCol="0"/>
          <a:lstStyle>
            <a:extLst/>
          </a:lstStyle>
          <a:p>
            <a:fld id="{EE10D230-42F9-4781-839B-449B1E3F917A}" type="datetimeFigureOut">
              <a:rPr kumimoji="1" lang="ja-JP" altLang="en-US" smtClean="0"/>
              <a:t>2013/10/3</a:t>
            </a:fld>
            <a:endParaRPr kumimoji="1" lang="ja-JP" altLang="en-US"/>
          </a:p>
        </p:txBody>
      </p:sp>
      <p:sp>
        <p:nvSpPr>
          <p:cNvPr id="11" name="スライド番号プレースホルダー 10"/>
          <p:cNvSpPr>
            <a:spLocks noGrp="1"/>
          </p:cNvSpPr>
          <p:nvPr>
            <p:ph type="sldNum" sz="quarter" idx="11"/>
          </p:nvPr>
        </p:nvSpPr>
        <p:spPr>
          <a:xfrm>
            <a:off x="20205549" y="28739061"/>
            <a:ext cx="1085918" cy="1211199"/>
          </a:xfrm>
        </p:spPr>
        <p:txBody>
          <a:bodyPr vert="horz" rtlCol="0"/>
          <a:lstStyle>
            <a:lvl1pPr>
              <a:defRPr>
                <a:solidFill>
                  <a:schemeClr val="tx2">
                    <a:shade val="90000"/>
                  </a:schemeClr>
                </a:solidFill>
              </a:defRPr>
            </a:lvl1pPr>
            <a:extLst/>
          </a:lstStyle>
          <a:p>
            <a:fld id="{8B3C8E2B-7327-4910-BE51-AD93222E085A}" type="slidenum">
              <a:rPr kumimoji="1" lang="ja-JP" altLang="en-US" smtClean="0"/>
              <a:t>‹#›</a:t>
            </a:fld>
            <a:endParaRPr kumimoji="1" lang="ja-JP" altLang="en-US"/>
          </a:p>
        </p:txBody>
      </p:sp>
      <p:sp>
        <p:nvSpPr>
          <p:cNvPr id="12" name="フッター プレースホルダー 11"/>
          <p:cNvSpPr>
            <a:spLocks noGrp="1"/>
          </p:cNvSpPr>
          <p:nvPr>
            <p:ph type="ftr" sz="quarter" idx="12"/>
          </p:nvPr>
        </p:nvSpPr>
        <p:spPr>
          <a:xfrm>
            <a:off x="3742690" y="28739061"/>
            <a:ext cx="9139124" cy="1211199"/>
          </a:xfrm>
        </p:spPr>
        <p:txBody>
          <a:bodyPr vert="horz" rtlCol="0"/>
          <a:lstStyle>
            <a:extLst/>
          </a:lstStyle>
          <a:p>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EE10D230-42F9-4781-839B-449B1E3F917A}" type="datetimeFigureOut">
              <a:rPr kumimoji="1" lang="ja-JP" altLang="en-US" smtClean="0"/>
              <a:t>2013/10/3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8B3C8E2B-7327-4910-BE51-AD93222E085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5430" y="1212605"/>
            <a:ext cx="4812030" cy="25836108"/>
          </a:xfrm>
        </p:spPr>
        <p:txBody>
          <a:bodyPr vert="eaVert"/>
          <a:lstStyle>
            <a:lvl1pPr algn="l">
              <a:defRPr/>
            </a:lvl1pPr>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069340" y="1212605"/>
            <a:ext cx="14079643" cy="25836108"/>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EE10D230-42F9-4781-839B-449B1E3F917A}" type="datetimeFigureOut">
              <a:rPr kumimoji="1" lang="ja-JP" altLang="en-US" smtClean="0"/>
              <a:t>2013/10/3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8B3C8E2B-7327-4910-BE51-AD93222E085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p:nvSpPr>
        <p:spPr>
          <a:xfrm>
            <a:off x="1376184" y="6289952"/>
            <a:ext cx="18713450" cy="403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ctr"/>
          <a:lstStyle>
            <a:extLst/>
          </a:lstStyle>
          <a:p>
            <a:pPr algn="ctr" eaLnBrk="1" latinLnBrk="0" hangingPunct="1"/>
            <a:endParaRPr kumimoji="0" lang="en-US"/>
          </a:p>
        </p:txBody>
      </p:sp>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EE10D230-42F9-4781-839B-449B1E3F917A}" type="datetimeFigureOut">
              <a:rPr kumimoji="1" lang="ja-JP" altLang="en-US" smtClean="0"/>
              <a:t>2013/10/3</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8B3C8E2B-7327-4910-BE51-AD93222E085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正方形/長方形 6"/>
          <p:cNvSpPr/>
          <p:nvPr/>
        </p:nvSpPr>
        <p:spPr>
          <a:xfrm>
            <a:off x="2339188" y="14426726"/>
            <a:ext cx="17323308" cy="403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ctr"/>
          <a:lstStyle>
            <a:extLst/>
          </a:lstStyle>
          <a:p>
            <a:pPr algn="ctr" eaLnBrk="1" latinLnBrk="0" hangingPunct="1"/>
            <a:endParaRPr kumimoji="0" lang="en-US"/>
          </a:p>
        </p:txBody>
      </p:sp>
      <p:sp>
        <p:nvSpPr>
          <p:cNvPr id="2" name="タイトル 1"/>
          <p:cNvSpPr>
            <a:spLocks noGrp="1"/>
          </p:cNvSpPr>
          <p:nvPr>
            <p:ph type="title"/>
          </p:nvPr>
        </p:nvSpPr>
        <p:spPr>
          <a:xfrm>
            <a:off x="1689557" y="2199824"/>
            <a:ext cx="18178780" cy="12058159"/>
          </a:xfrm>
        </p:spPr>
        <p:txBody>
          <a:bodyPr rIns="324756"/>
          <a:lstStyle>
            <a:lvl1pPr algn="r">
              <a:buNone/>
              <a:defRPr sz="12900" b="1" cap="none">
                <a:solidFill>
                  <a:schemeClr val="accent1">
                    <a:tint val="95000"/>
                    <a:satMod val="200000"/>
                  </a:schemeClr>
                </a:solidFill>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689410" y="14516166"/>
            <a:ext cx="18178780" cy="6665798"/>
          </a:xfrm>
        </p:spPr>
        <p:txBody>
          <a:bodyPr rIns="413325" anchor="t"/>
          <a:lstStyle>
            <a:lvl1pPr marL="0" indent="0" algn="r">
              <a:buNone/>
              <a:defRPr sz="6500">
                <a:solidFill>
                  <a:schemeClr val="tx1">
                    <a:tint val="75000"/>
                  </a:schemeClr>
                </a:solidFill>
              </a:defRPr>
            </a:lvl1pPr>
            <a:lvl2pPr>
              <a:buNone/>
              <a:defRPr sz="5800">
                <a:solidFill>
                  <a:schemeClr val="tx1">
                    <a:tint val="75000"/>
                  </a:schemeClr>
                </a:solidFill>
              </a:defRPr>
            </a:lvl2pPr>
            <a:lvl3pPr>
              <a:buNone/>
              <a:defRPr sz="5200">
                <a:solidFill>
                  <a:schemeClr val="tx1">
                    <a:tint val="75000"/>
                  </a:schemeClr>
                </a:solidFill>
              </a:defRPr>
            </a:lvl3pPr>
            <a:lvl4pPr>
              <a:buNone/>
              <a:defRPr sz="4500">
                <a:solidFill>
                  <a:schemeClr val="tx1">
                    <a:tint val="75000"/>
                  </a:schemeClr>
                </a:solidFill>
              </a:defRPr>
            </a:lvl4pPr>
            <a:lvl5pPr>
              <a:buNone/>
              <a:defRPr sz="45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8" name="日付プレースホルダー 7"/>
          <p:cNvSpPr>
            <a:spLocks noGrp="1"/>
          </p:cNvSpPr>
          <p:nvPr>
            <p:ph type="dt" sz="half" idx="10"/>
          </p:nvPr>
        </p:nvSpPr>
        <p:spPr>
          <a:xfrm>
            <a:off x="13010304" y="28759662"/>
            <a:ext cx="7021999" cy="1211199"/>
          </a:xfrm>
        </p:spPr>
        <p:txBody>
          <a:bodyPr vert="horz" rtlCol="0"/>
          <a:lstStyle>
            <a:extLst/>
          </a:lstStyle>
          <a:p>
            <a:fld id="{EE10D230-42F9-4781-839B-449B1E3F917A}" type="datetimeFigureOut">
              <a:rPr kumimoji="1" lang="ja-JP" altLang="en-US" smtClean="0"/>
              <a:t>2013/10/3</a:t>
            </a:fld>
            <a:endParaRPr kumimoji="1" lang="ja-JP" altLang="en-US"/>
          </a:p>
        </p:txBody>
      </p:sp>
      <p:sp>
        <p:nvSpPr>
          <p:cNvPr id="9" name="スライド番号プレースホルダー 8"/>
          <p:cNvSpPr>
            <a:spLocks noGrp="1"/>
          </p:cNvSpPr>
          <p:nvPr>
            <p:ph type="sldNum" sz="quarter" idx="11"/>
          </p:nvPr>
        </p:nvSpPr>
        <p:spPr>
          <a:xfrm>
            <a:off x="20205549" y="28759662"/>
            <a:ext cx="1085918" cy="1211199"/>
          </a:xfrm>
        </p:spPr>
        <p:txBody>
          <a:bodyPr vert="horz" rtlCol="0"/>
          <a:lstStyle>
            <a:lvl1pPr>
              <a:defRPr>
                <a:solidFill>
                  <a:schemeClr val="tx2">
                    <a:shade val="90000"/>
                  </a:schemeClr>
                </a:solidFill>
              </a:defRPr>
            </a:lvl1pPr>
            <a:extLst/>
          </a:lstStyle>
          <a:p>
            <a:fld id="{8B3C8E2B-7327-4910-BE51-AD93222E085A}" type="slidenum">
              <a:rPr kumimoji="1" lang="ja-JP" altLang="en-US" smtClean="0"/>
              <a:t>‹#›</a:t>
            </a:fld>
            <a:endParaRPr kumimoji="1" lang="ja-JP" altLang="en-US"/>
          </a:p>
        </p:txBody>
      </p:sp>
      <p:sp>
        <p:nvSpPr>
          <p:cNvPr id="10" name="フッター プレースホルダー 9"/>
          <p:cNvSpPr>
            <a:spLocks noGrp="1"/>
          </p:cNvSpPr>
          <p:nvPr>
            <p:ph type="ftr" sz="quarter" idx="12"/>
          </p:nvPr>
        </p:nvSpPr>
        <p:spPr>
          <a:xfrm>
            <a:off x="3742690" y="28759662"/>
            <a:ext cx="9139124" cy="1211199"/>
          </a:xfrm>
        </p:spPr>
        <p:txBody>
          <a:bodyPr vert="horz" rtlCol="0"/>
          <a:lstStyle>
            <a:extLst/>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1069340" y="7267194"/>
            <a:ext cx="9445837" cy="19984784"/>
          </a:xfrm>
        </p:spPr>
        <p:txBody>
          <a:bodyPr/>
          <a:lstStyle>
            <a:lvl1pPr>
              <a:defRPr sz="9000"/>
            </a:lvl1pPr>
            <a:lvl2pPr>
              <a:defRPr sz="7700"/>
            </a:lvl2pPr>
            <a:lvl3pPr>
              <a:defRPr sz="6500"/>
            </a:lvl3pPr>
            <a:lvl4pPr>
              <a:defRPr sz="5800"/>
            </a:lvl4pPr>
            <a:lvl5pPr>
              <a:defRPr sz="5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10871623" y="7267194"/>
            <a:ext cx="9445837" cy="19984784"/>
          </a:xfrm>
        </p:spPr>
        <p:txBody>
          <a:bodyPr/>
          <a:lstStyle>
            <a:lvl1pPr>
              <a:defRPr sz="9000"/>
            </a:lvl1pPr>
            <a:lvl2pPr>
              <a:defRPr sz="7700"/>
            </a:lvl2pPr>
            <a:lvl3pPr>
              <a:defRPr sz="6500"/>
            </a:lvl3pPr>
            <a:lvl4pPr>
              <a:defRPr sz="5800"/>
            </a:lvl4pPr>
            <a:lvl5pPr>
              <a:defRPr sz="5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EE10D230-42F9-4781-839B-449B1E3F917A}" type="datetimeFigureOut">
              <a:rPr kumimoji="1" lang="ja-JP" altLang="en-US" smtClean="0"/>
              <a:t>2013/10/3</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a:xfrm>
            <a:off x="20210526" y="28763627"/>
            <a:ext cx="1085918" cy="1211199"/>
          </a:xfrm>
        </p:spPr>
        <p:txBody>
          <a:bodyPr/>
          <a:lstStyle>
            <a:extLst/>
          </a:lstStyle>
          <a:p>
            <a:fld id="{8B3C8E2B-7327-4910-BE51-AD93222E085A}" type="slidenum">
              <a:rPr kumimoji="1" lang="ja-JP" altLang="en-US" smtClean="0"/>
              <a:t>‹#›</a:t>
            </a:fld>
            <a:endParaRPr kumimoji="1" lang="ja-JP" altLang="en-US"/>
          </a:p>
        </p:txBody>
      </p:sp>
      <p:sp>
        <p:nvSpPr>
          <p:cNvPr id="10" name="正方形/長方形 9"/>
          <p:cNvSpPr/>
          <p:nvPr/>
        </p:nvSpPr>
        <p:spPr>
          <a:xfrm>
            <a:off x="1376184" y="6289952"/>
            <a:ext cx="18713450" cy="403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正方形/長方形 9"/>
          <p:cNvSpPr/>
          <p:nvPr/>
        </p:nvSpPr>
        <p:spPr>
          <a:xfrm>
            <a:off x="1442496" y="9560030"/>
            <a:ext cx="8768588" cy="403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b"/>
          <a:lstStyle>
            <a:extLst/>
          </a:lstStyle>
          <a:p>
            <a:pPr algn="ctr" eaLnBrk="1" latinLnBrk="0" hangingPunct="1"/>
            <a:endParaRPr kumimoji="0" lang="en-US"/>
          </a:p>
        </p:txBody>
      </p:sp>
      <p:sp>
        <p:nvSpPr>
          <p:cNvPr id="11" name="正方形/長方形 10"/>
          <p:cNvSpPr/>
          <p:nvPr/>
        </p:nvSpPr>
        <p:spPr>
          <a:xfrm>
            <a:off x="11228070" y="9560030"/>
            <a:ext cx="8768588" cy="403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b"/>
          <a:lstStyle>
            <a:extLst/>
          </a:lstStyle>
          <a:p>
            <a:pPr algn="ctr" eaLnBrk="1" latinLnBrk="0" hangingPunct="1"/>
            <a:endParaRPr kumimoji="0" lang="en-US"/>
          </a:p>
        </p:txBody>
      </p:sp>
      <p:sp>
        <p:nvSpPr>
          <p:cNvPr id="2" name="タイトル 1"/>
          <p:cNvSpPr>
            <a:spLocks noGrp="1"/>
          </p:cNvSpPr>
          <p:nvPr>
            <p:ph type="title"/>
          </p:nvPr>
        </p:nvSpPr>
        <p:spPr>
          <a:xfrm>
            <a:off x="1069340" y="1112420"/>
            <a:ext cx="19248120" cy="5046663"/>
          </a:xfrm>
        </p:spPr>
        <p:txBody>
          <a:bodyPr anchor="b"/>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069340" y="6777950"/>
            <a:ext cx="9449551" cy="2824727"/>
          </a:xfrm>
        </p:spPr>
        <p:txBody>
          <a:bodyPr anchor="b">
            <a:noAutofit/>
          </a:bodyPr>
          <a:lstStyle>
            <a:lvl1pPr marL="295232" indent="0" algn="l">
              <a:spcBef>
                <a:spcPts val="0"/>
              </a:spcBef>
              <a:buNone/>
              <a:defRPr sz="7100" b="0" cap="all" baseline="0"/>
            </a:lvl1pPr>
            <a:lvl2pPr>
              <a:buNone/>
              <a:defRPr sz="6500" b="1"/>
            </a:lvl2pPr>
            <a:lvl3pPr>
              <a:buNone/>
              <a:defRPr sz="5800" b="1"/>
            </a:lvl3pPr>
            <a:lvl4pPr>
              <a:buNone/>
              <a:defRPr sz="5200" b="1"/>
            </a:lvl4pPr>
            <a:lvl5pPr>
              <a:buNone/>
              <a:defRPr sz="52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10864198" y="6777950"/>
            <a:ext cx="9453263" cy="2824727"/>
          </a:xfrm>
        </p:spPr>
        <p:txBody>
          <a:bodyPr anchor="b">
            <a:noAutofit/>
          </a:bodyPr>
          <a:lstStyle>
            <a:lvl1pPr marL="295232" indent="0" algn="l">
              <a:spcBef>
                <a:spcPts val="0"/>
              </a:spcBef>
              <a:buNone/>
              <a:defRPr sz="7100" b="0" cap="all" baseline="0"/>
            </a:lvl1pPr>
            <a:lvl2pPr>
              <a:buNone/>
              <a:defRPr sz="6500" b="1"/>
            </a:lvl2pPr>
            <a:lvl3pPr>
              <a:buNone/>
              <a:defRPr sz="5800" b="1"/>
            </a:lvl3pPr>
            <a:lvl4pPr>
              <a:buNone/>
              <a:defRPr sz="5200" b="1"/>
            </a:lvl4pPr>
            <a:lvl5pPr>
              <a:buNone/>
              <a:defRPr sz="52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1069340" y="10429771"/>
            <a:ext cx="9449551" cy="17403979"/>
          </a:xfrm>
        </p:spPr>
        <p:txBody>
          <a:bodyPr lIns="295232"/>
          <a:lstStyle>
            <a:lvl1pPr>
              <a:defRPr sz="7100"/>
            </a:lvl1pPr>
            <a:lvl2pPr>
              <a:defRPr sz="6500"/>
            </a:lvl2pPr>
            <a:lvl3pPr>
              <a:defRPr sz="5800"/>
            </a:lvl3pPr>
            <a:lvl4pPr>
              <a:defRPr sz="5200"/>
            </a:lvl4pPr>
            <a:lvl5pPr>
              <a:defRPr sz="52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10864198" y="10429771"/>
            <a:ext cx="9453263" cy="17403979"/>
          </a:xfrm>
        </p:spPr>
        <p:txBody>
          <a:bodyPr/>
          <a:lstStyle>
            <a:lvl1pPr>
              <a:defRPr sz="7100"/>
            </a:lvl1pPr>
            <a:lvl2pPr>
              <a:defRPr sz="6500"/>
            </a:lvl2pPr>
            <a:lvl3pPr>
              <a:defRPr sz="5800"/>
            </a:lvl3pPr>
            <a:lvl4pPr>
              <a:defRPr sz="5200"/>
            </a:lvl4pPr>
            <a:lvl5pPr>
              <a:defRPr sz="52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EE10D230-42F9-4781-839B-449B1E3F917A}" type="datetimeFigureOut">
              <a:rPr kumimoji="1" lang="ja-JP" altLang="en-US" smtClean="0"/>
              <a:t>2013/10/3</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a:xfrm>
            <a:off x="20210526" y="28763627"/>
            <a:ext cx="1085918" cy="1211199"/>
          </a:xfrm>
        </p:spPr>
        <p:txBody>
          <a:bodyPr/>
          <a:lstStyle>
            <a:extLst/>
          </a:lstStyle>
          <a:p>
            <a:fld id="{8B3C8E2B-7327-4910-BE51-AD93222E085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118028"/>
            <a:ext cx="19248120" cy="5046663"/>
          </a:xfrm>
        </p:spPr>
        <p:txBody>
          <a:bodyPr/>
          <a:lstStyle>
            <a:extLst/>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extLst/>
          </a:lstStyle>
          <a:p>
            <a:fld id="{EE10D230-42F9-4781-839B-449B1E3F917A}" type="datetimeFigureOut">
              <a:rPr kumimoji="1" lang="ja-JP" altLang="en-US" smtClean="0"/>
              <a:t>2013/10/3</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8B3C8E2B-7327-4910-BE51-AD93222E085A}" type="slidenum">
              <a:rPr kumimoji="1" lang="ja-JP" altLang="en-US" smtClean="0"/>
              <a:t>‹#›</a:t>
            </a:fld>
            <a:endParaRPr kumimoji="1" lang="ja-JP" altLang="en-US"/>
          </a:p>
        </p:txBody>
      </p:sp>
      <p:sp>
        <p:nvSpPr>
          <p:cNvPr id="7" name="正方形/長方形 6"/>
          <p:cNvSpPr/>
          <p:nvPr/>
        </p:nvSpPr>
        <p:spPr>
          <a:xfrm>
            <a:off x="1376184" y="6289952"/>
            <a:ext cx="18713450" cy="403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fld id="{EE10D230-42F9-4781-839B-449B1E3F917A}" type="datetimeFigureOut">
              <a:rPr kumimoji="1" lang="ja-JP" altLang="en-US" smtClean="0"/>
              <a:t>2013/10/3</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8B3C8E2B-7327-4910-BE51-AD93222E085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正方形/長方形 7"/>
          <p:cNvSpPr/>
          <p:nvPr/>
        </p:nvSpPr>
        <p:spPr>
          <a:xfrm>
            <a:off x="11829052" y="4669845"/>
            <a:ext cx="8768588" cy="403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ctr"/>
          <a:lstStyle>
            <a:extLst/>
          </a:lstStyle>
          <a:p>
            <a:pPr algn="ctr" eaLnBrk="1" latinLnBrk="0" hangingPunct="1"/>
            <a:endParaRPr kumimoji="0" lang="en-US"/>
          </a:p>
        </p:txBody>
      </p:sp>
      <p:sp>
        <p:nvSpPr>
          <p:cNvPr id="2" name="タイトル 1"/>
          <p:cNvSpPr>
            <a:spLocks noGrp="1"/>
          </p:cNvSpPr>
          <p:nvPr>
            <p:ph type="title"/>
          </p:nvPr>
        </p:nvSpPr>
        <p:spPr>
          <a:xfrm>
            <a:off x="11608224" y="1345777"/>
            <a:ext cx="9196324" cy="3364442"/>
          </a:xfrm>
        </p:spPr>
        <p:txBody>
          <a:bodyPr anchor="b"/>
          <a:lstStyle>
            <a:lvl1pPr marL="0" algn="r">
              <a:buNone/>
              <a:defRPr sz="6500" b="1"/>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11608224" y="4890185"/>
            <a:ext cx="9196324" cy="4710218"/>
          </a:xfrm>
        </p:spPr>
        <p:txBody>
          <a:bodyPr/>
          <a:lstStyle>
            <a:lvl1pPr marL="0" indent="0" algn="r">
              <a:spcBef>
                <a:spcPts val="0"/>
              </a:spcBef>
              <a:buNone/>
              <a:defRPr sz="4500"/>
            </a:lvl1pPr>
            <a:lvl2pPr>
              <a:buNone/>
              <a:defRPr sz="3900"/>
            </a:lvl2pPr>
            <a:lvl3pPr>
              <a:buNone/>
              <a:defRPr sz="3200"/>
            </a:lvl3pPr>
            <a:lvl4pPr>
              <a:buNone/>
              <a:defRPr sz="2900"/>
            </a:lvl4pPr>
            <a:lvl5pPr>
              <a:buNone/>
              <a:defRPr sz="2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534670" y="9756881"/>
            <a:ext cx="20269878" cy="17562386"/>
          </a:xfrm>
        </p:spPr>
        <p:txBody>
          <a:bodyPr/>
          <a:lstStyle>
            <a:lvl1pPr marL="944743">
              <a:defRPr sz="10300"/>
            </a:lvl1pPr>
            <a:lvl2pPr marL="1919010">
              <a:defRPr sz="9000"/>
            </a:lvl2pPr>
            <a:lvl3pPr marL="2657091">
              <a:defRPr sz="7700"/>
            </a:lvl3pPr>
            <a:lvl4pPr marL="3395172">
              <a:defRPr sz="6500"/>
            </a:lvl4pPr>
            <a:lvl5pPr marL="4074206">
              <a:defRPr sz="65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9" name="日付プレースホルダー 8"/>
          <p:cNvSpPr>
            <a:spLocks noGrp="1"/>
          </p:cNvSpPr>
          <p:nvPr>
            <p:ph type="dt" sz="half" idx="10"/>
          </p:nvPr>
        </p:nvSpPr>
        <p:spPr>
          <a:xfrm>
            <a:off x="13010304" y="28759662"/>
            <a:ext cx="7021999" cy="1211199"/>
          </a:xfrm>
        </p:spPr>
        <p:txBody>
          <a:bodyPr vert="horz" rtlCol="0"/>
          <a:lstStyle>
            <a:extLst/>
          </a:lstStyle>
          <a:p>
            <a:fld id="{EE10D230-42F9-4781-839B-449B1E3F917A}" type="datetimeFigureOut">
              <a:rPr kumimoji="1" lang="ja-JP" altLang="en-US" smtClean="0"/>
              <a:t>2013/10/3</a:t>
            </a:fld>
            <a:endParaRPr kumimoji="1" lang="ja-JP" altLang="en-US"/>
          </a:p>
        </p:txBody>
      </p:sp>
      <p:sp>
        <p:nvSpPr>
          <p:cNvPr id="10" name="スライド番号プレースホルダー 9"/>
          <p:cNvSpPr>
            <a:spLocks noGrp="1"/>
          </p:cNvSpPr>
          <p:nvPr>
            <p:ph type="sldNum" sz="quarter" idx="11"/>
          </p:nvPr>
        </p:nvSpPr>
        <p:spPr>
          <a:xfrm>
            <a:off x="20205549" y="28759662"/>
            <a:ext cx="1085918" cy="1211199"/>
          </a:xfrm>
        </p:spPr>
        <p:txBody>
          <a:bodyPr vert="horz" rtlCol="0"/>
          <a:lstStyle>
            <a:lvl1pPr>
              <a:defRPr>
                <a:solidFill>
                  <a:schemeClr val="tx2">
                    <a:shade val="90000"/>
                  </a:schemeClr>
                </a:solidFill>
              </a:defRPr>
            </a:lvl1pPr>
            <a:extLst/>
          </a:lstStyle>
          <a:p>
            <a:fld id="{8B3C8E2B-7327-4910-BE51-AD93222E085A}" type="slidenum">
              <a:rPr kumimoji="1" lang="ja-JP" altLang="en-US" smtClean="0"/>
              <a:t>‹#›</a:t>
            </a:fld>
            <a:endParaRPr kumimoji="1" lang="ja-JP" altLang="en-US"/>
          </a:p>
        </p:txBody>
      </p:sp>
      <p:sp>
        <p:nvSpPr>
          <p:cNvPr id="11" name="フッター プレースホルダー 10"/>
          <p:cNvSpPr>
            <a:spLocks noGrp="1"/>
          </p:cNvSpPr>
          <p:nvPr>
            <p:ph type="ftr" sz="quarter" idx="12"/>
          </p:nvPr>
        </p:nvSpPr>
        <p:spPr>
          <a:xfrm>
            <a:off x="3742690" y="28759662"/>
            <a:ext cx="9139124" cy="1211199"/>
          </a:xfrm>
        </p:spPr>
        <p:txBody>
          <a:bodyPr vert="horz" rtlCol="0"/>
          <a:lstStyle>
            <a:extLst/>
          </a:lstStyle>
          <a:p>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7111258" y="20859538"/>
            <a:ext cx="12832080" cy="2934111"/>
          </a:xfrm>
        </p:spPr>
        <p:txBody>
          <a:bodyPr anchor="b"/>
          <a:lstStyle>
            <a:lvl1pPr marL="0" algn="r">
              <a:buNone/>
              <a:defRPr sz="6500" b="1"/>
            </a:lvl1pPr>
            <a:extLst/>
          </a:lstStyle>
          <a:p>
            <a:r>
              <a:rPr kumimoji="0" lang="ja-JP" altLang="en-US" smtClean="0"/>
              <a:t>マスター タイトルの書式設定</a:t>
            </a:r>
            <a:endParaRPr kumimoji="0" lang="en-US"/>
          </a:p>
        </p:txBody>
      </p:sp>
      <p:sp>
        <p:nvSpPr>
          <p:cNvPr id="4" name="テキスト プレースホルダー 3"/>
          <p:cNvSpPr>
            <a:spLocks noGrp="1"/>
          </p:cNvSpPr>
          <p:nvPr>
            <p:ph type="body" sz="half" idx="2"/>
          </p:nvPr>
        </p:nvSpPr>
        <p:spPr>
          <a:xfrm>
            <a:off x="7111258" y="23793652"/>
            <a:ext cx="12832080" cy="4027859"/>
          </a:xfrm>
        </p:spPr>
        <p:txBody>
          <a:bodyPr/>
          <a:lstStyle>
            <a:lvl1pPr marL="0" indent="0" algn="r">
              <a:spcBef>
                <a:spcPts val="0"/>
              </a:spcBef>
              <a:buNone/>
              <a:defRPr sz="4500"/>
            </a:lvl1pPr>
            <a:lvl2pPr>
              <a:defRPr sz="3900"/>
            </a:lvl2pPr>
            <a:lvl3pPr>
              <a:defRPr sz="3200"/>
            </a:lvl3pPr>
            <a:lvl4pPr>
              <a:defRPr sz="2900"/>
            </a:lvl4pPr>
            <a:lvl5pPr>
              <a:defRPr sz="2900"/>
            </a:lvl5pPr>
            <a:extLst/>
          </a:lstStyle>
          <a:p>
            <a:pPr lvl="0" eaLnBrk="1" latinLnBrk="0" hangingPunct="1"/>
            <a:r>
              <a:rPr kumimoji="0" lang="ja-JP" altLang="en-US" smtClean="0"/>
              <a:t>マスター テキストの書式設定</a:t>
            </a:r>
          </a:p>
        </p:txBody>
      </p:sp>
      <p:sp>
        <p:nvSpPr>
          <p:cNvPr id="13" name="図プレースホルダー 12"/>
          <p:cNvSpPr>
            <a:spLocks noGrp="1"/>
          </p:cNvSpPr>
          <p:nvPr>
            <p:ph type="pic" idx="1"/>
          </p:nvPr>
        </p:nvSpPr>
        <p:spPr>
          <a:xfrm>
            <a:off x="712894" y="1103219"/>
            <a:ext cx="19961013" cy="19177318"/>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10300"/>
            </a:lvl1pPr>
            <a:extLst/>
          </a:lstStyle>
          <a:p>
            <a:pPr marL="0" algn="l" rtl="0" eaLnBrk="1" latinLnBrk="0" hangingPunct="1"/>
            <a:r>
              <a:rPr kumimoji="0" lang="ja-JP" altLang="en-US" smtClean="0">
                <a:solidFill>
                  <a:schemeClr val="lt1"/>
                </a:solidFill>
                <a:latin typeface="+mn-lt"/>
                <a:ea typeface="+mn-ea"/>
                <a:cs typeface="+mn-cs"/>
              </a:rPr>
              <a:t>アイコンをクリックして図を追加</a:t>
            </a:r>
            <a:endParaRPr kumimoji="0" lang="en-US" dirty="0">
              <a:solidFill>
                <a:schemeClr val="lt1"/>
              </a:solidFill>
              <a:latin typeface="+mn-lt"/>
              <a:ea typeface="+mn-ea"/>
              <a:cs typeface="+mn-cs"/>
            </a:endParaRPr>
          </a:p>
        </p:txBody>
      </p:sp>
      <p:sp>
        <p:nvSpPr>
          <p:cNvPr id="8" name="日付プレースホルダー 7"/>
          <p:cNvSpPr>
            <a:spLocks noGrp="1"/>
          </p:cNvSpPr>
          <p:nvPr>
            <p:ph type="dt" sz="half" idx="10"/>
          </p:nvPr>
        </p:nvSpPr>
        <p:spPr>
          <a:xfrm>
            <a:off x="13010304" y="28739061"/>
            <a:ext cx="7021999" cy="1211199"/>
          </a:xfrm>
        </p:spPr>
        <p:txBody>
          <a:bodyPr vert="horz" rtlCol="0"/>
          <a:lstStyle>
            <a:extLst/>
          </a:lstStyle>
          <a:p>
            <a:fld id="{EE10D230-42F9-4781-839B-449B1E3F917A}" type="datetimeFigureOut">
              <a:rPr kumimoji="1" lang="ja-JP" altLang="en-US" smtClean="0"/>
              <a:t>2013/10/3</a:t>
            </a:fld>
            <a:endParaRPr kumimoji="1" lang="ja-JP" altLang="en-US"/>
          </a:p>
        </p:txBody>
      </p:sp>
      <p:sp>
        <p:nvSpPr>
          <p:cNvPr id="9" name="スライド番号プレースホルダー 8"/>
          <p:cNvSpPr>
            <a:spLocks noGrp="1"/>
          </p:cNvSpPr>
          <p:nvPr>
            <p:ph type="sldNum" sz="quarter" idx="11"/>
          </p:nvPr>
        </p:nvSpPr>
        <p:spPr>
          <a:xfrm>
            <a:off x="20205549" y="28739061"/>
            <a:ext cx="1085918" cy="1211199"/>
          </a:xfrm>
        </p:spPr>
        <p:txBody>
          <a:bodyPr vert="horz" rtlCol="0"/>
          <a:lstStyle>
            <a:lvl1pPr>
              <a:defRPr>
                <a:solidFill>
                  <a:schemeClr val="tx2">
                    <a:shade val="90000"/>
                  </a:schemeClr>
                </a:solidFill>
              </a:defRPr>
            </a:lvl1pPr>
            <a:extLst/>
          </a:lstStyle>
          <a:p>
            <a:fld id="{8B3C8E2B-7327-4910-BE51-AD93222E085A}" type="slidenum">
              <a:rPr kumimoji="1" lang="ja-JP" altLang="en-US" smtClean="0"/>
              <a:t>‹#›</a:t>
            </a:fld>
            <a:endParaRPr kumimoji="1" lang="ja-JP" altLang="en-US"/>
          </a:p>
        </p:txBody>
      </p:sp>
      <p:sp>
        <p:nvSpPr>
          <p:cNvPr id="10" name="フッター プレースホルダー 9"/>
          <p:cNvSpPr>
            <a:spLocks noGrp="1"/>
          </p:cNvSpPr>
          <p:nvPr>
            <p:ph type="ftr" sz="quarter" idx="12"/>
          </p:nvPr>
        </p:nvSpPr>
        <p:spPr>
          <a:xfrm>
            <a:off x="3742690" y="28739061"/>
            <a:ext cx="9139124" cy="1211199"/>
          </a:xfrm>
        </p:spPr>
        <p:txBody>
          <a:bodyPr vert="horz" rtlCol="0"/>
          <a:lstStyle>
            <a:extLst/>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対角する 2 つの角を丸めた四角形 6"/>
          <p:cNvSpPr/>
          <p:nvPr/>
        </p:nvSpPr>
        <p:spPr>
          <a:xfrm>
            <a:off x="384962" y="649421"/>
            <a:ext cx="20607590" cy="28988029"/>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ctr"/>
          <a:lstStyle>
            <a:extLst/>
          </a:lstStyle>
          <a:p>
            <a:pPr algn="ctr" eaLnBrk="1" latinLnBrk="0" hangingPunct="1"/>
            <a:endParaRPr kumimoji="0" lang="en-US"/>
          </a:p>
        </p:txBody>
      </p:sp>
      <p:sp>
        <p:nvSpPr>
          <p:cNvPr id="3" name="フッター プレースホルダー 2"/>
          <p:cNvSpPr>
            <a:spLocks noGrp="1"/>
          </p:cNvSpPr>
          <p:nvPr>
            <p:ph type="ftr" sz="quarter" idx="3"/>
          </p:nvPr>
        </p:nvSpPr>
        <p:spPr>
          <a:xfrm>
            <a:off x="3029797" y="28261310"/>
            <a:ext cx="9852017" cy="1211199"/>
          </a:xfrm>
          <a:prstGeom prst="rect">
            <a:avLst/>
          </a:prstGeom>
        </p:spPr>
        <p:txBody>
          <a:bodyPr lIns="295232" tIns="147616" rIns="295232" bIns="147616"/>
          <a:lstStyle>
            <a:lvl1pPr algn="r" eaLnBrk="1" latinLnBrk="0" hangingPunct="1">
              <a:defRPr kumimoji="0" sz="4200">
                <a:solidFill>
                  <a:schemeClr val="bg2">
                    <a:tint val="60000"/>
                    <a:satMod val="155000"/>
                  </a:schemeClr>
                </a:solidFill>
              </a:defRPr>
            </a:lvl1pPr>
            <a:extLst/>
          </a:lstStyle>
          <a:p>
            <a:endParaRPr kumimoji="1" lang="ja-JP" altLang="en-US"/>
          </a:p>
        </p:txBody>
      </p:sp>
      <p:sp>
        <p:nvSpPr>
          <p:cNvPr id="14" name="日付プレースホルダー 13"/>
          <p:cNvSpPr>
            <a:spLocks noGrp="1"/>
          </p:cNvSpPr>
          <p:nvPr>
            <p:ph type="dt" sz="half" idx="2"/>
          </p:nvPr>
        </p:nvSpPr>
        <p:spPr>
          <a:xfrm>
            <a:off x="13010304" y="28261310"/>
            <a:ext cx="7021999" cy="1211199"/>
          </a:xfrm>
          <a:prstGeom prst="rect">
            <a:avLst/>
          </a:prstGeom>
        </p:spPr>
        <p:txBody>
          <a:bodyPr lIns="295232" tIns="147616" rIns="295232" bIns="147616"/>
          <a:lstStyle>
            <a:lvl1pPr algn="l" eaLnBrk="1" latinLnBrk="0" hangingPunct="1">
              <a:defRPr kumimoji="0" sz="4200">
                <a:solidFill>
                  <a:schemeClr val="bg2">
                    <a:tint val="60000"/>
                    <a:satMod val="155000"/>
                  </a:schemeClr>
                </a:solidFill>
              </a:defRPr>
            </a:lvl1pPr>
            <a:extLst/>
          </a:lstStyle>
          <a:p>
            <a:fld id="{EE10D230-42F9-4781-839B-449B1E3F917A}" type="datetimeFigureOut">
              <a:rPr kumimoji="1" lang="ja-JP" altLang="en-US" smtClean="0"/>
              <a:t>2013/10/3</a:t>
            </a:fld>
            <a:endParaRPr kumimoji="1" lang="ja-JP" altLang="en-US"/>
          </a:p>
        </p:txBody>
      </p:sp>
      <p:sp>
        <p:nvSpPr>
          <p:cNvPr id="23" name="スライド番号プレースホルダー 22"/>
          <p:cNvSpPr>
            <a:spLocks noGrp="1"/>
          </p:cNvSpPr>
          <p:nvPr>
            <p:ph type="sldNum" sz="quarter" idx="4"/>
          </p:nvPr>
        </p:nvSpPr>
        <p:spPr>
          <a:xfrm>
            <a:off x="20205549" y="28763627"/>
            <a:ext cx="1085918" cy="1211199"/>
          </a:xfrm>
          <a:prstGeom prst="rect">
            <a:avLst/>
          </a:prstGeom>
        </p:spPr>
        <p:txBody>
          <a:bodyPr lIns="295232" tIns="147616" rIns="295232" bIns="147616" anchor="ctr"/>
          <a:lstStyle>
            <a:lvl1pPr algn="r" eaLnBrk="1" latinLnBrk="0" hangingPunct="1">
              <a:defRPr kumimoji="0" sz="5200">
                <a:solidFill>
                  <a:schemeClr val="tx2">
                    <a:shade val="90000"/>
                  </a:schemeClr>
                </a:solidFill>
                <a:effectLst/>
              </a:defRPr>
            </a:lvl1pPr>
            <a:extLst/>
          </a:lstStyle>
          <a:p>
            <a:fld id="{8B3C8E2B-7327-4910-BE51-AD93222E085A}" type="slidenum">
              <a:rPr kumimoji="1" lang="ja-JP" altLang="en-US" smtClean="0"/>
              <a:t>‹#›</a:t>
            </a:fld>
            <a:endParaRPr kumimoji="1" lang="ja-JP" altLang="en-US"/>
          </a:p>
        </p:txBody>
      </p:sp>
      <p:sp>
        <p:nvSpPr>
          <p:cNvPr id="22" name="タイトル プレースホルダー 21"/>
          <p:cNvSpPr>
            <a:spLocks noGrp="1"/>
          </p:cNvSpPr>
          <p:nvPr>
            <p:ph type="title"/>
          </p:nvPr>
        </p:nvSpPr>
        <p:spPr>
          <a:xfrm>
            <a:off x="1069340" y="1119432"/>
            <a:ext cx="19248120" cy="5046663"/>
          </a:xfrm>
          <a:prstGeom prst="rect">
            <a:avLst/>
          </a:prstGeom>
        </p:spPr>
        <p:txBody>
          <a:bodyPr lIns="295232" tIns="147616" rIns="295232" bIns="147616" anchor="b">
            <a:normAutofit/>
            <a:scene3d>
              <a:camera prst="orthographicFront"/>
              <a:lightRig rig="soft" dir="t">
                <a:rot lat="0" lon="0" rev="2400000"/>
              </a:lightRig>
            </a:scene3d>
            <a:sp3d>
              <a:bevelT w="19050" h="12700"/>
            </a:sp3d>
          </a:bodyPr>
          <a:lstStyle>
            <a:extLst/>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1069340" y="7268593"/>
            <a:ext cx="19248120" cy="19984784"/>
          </a:xfrm>
          <a:prstGeom prst="rect">
            <a:avLst/>
          </a:prstGeom>
        </p:spPr>
        <p:txBody>
          <a:bodyPr lIns="295232" tIns="147616" rIns="295232" bIns="147616">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marL="177139" algn="r" rtl="0" eaLnBrk="1" latinLnBrk="0" hangingPunct="1">
        <a:spcBef>
          <a:spcPct val="0"/>
        </a:spcBef>
        <a:buNone/>
        <a:defRPr kumimoji="1" sz="149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943103" indent="-943103" algn="l" rtl="0" eaLnBrk="1" latinLnBrk="0" hangingPunct="1">
        <a:spcBef>
          <a:spcPts val="0"/>
        </a:spcBef>
        <a:buClr>
          <a:schemeClr val="accent1"/>
        </a:buClr>
        <a:buSzPct val="70000"/>
        <a:buFont typeface="Wingdings 2"/>
        <a:buChar char=""/>
        <a:defRPr kumimoji="1" sz="10300" kern="1200">
          <a:solidFill>
            <a:schemeClr val="tx1"/>
          </a:solidFill>
          <a:latin typeface="+mn-lt"/>
          <a:ea typeface="+mn-ea"/>
          <a:cs typeface="+mn-cs"/>
        </a:defRPr>
      </a:lvl1pPr>
      <a:lvl2pPr marL="2066626" indent="-738081" algn="l" rtl="0" eaLnBrk="1" latinLnBrk="0" hangingPunct="1">
        <a:spcBef>
          <a:spcPts val="1291"/>
        </a:spcBef>
        <a:buClr>
          <a:schemeClr val="accent2"/>
        </a:buClr>
        <a:buSzPct val="90000"/>
        <a:buFontTx/>
        <a:buChar char="•"/>
        <a:defRPr kumimoji="1" sz="8400" kern="1200">
          <a:solidFill>
            <a:schemeClr val="tx1"/>
          </a:solidFill>
          <a:latin typeface="+mn-lt"/>
          <a:ea typeface="+mn-ea"/>
          <a:cs typeface="+mn-cs"/>
        </a:defRPr>
      </a:lvl2pPr>
      <a:lvl3pPr marL="2657091" indent="-619988" algn="l" rtl="0" eaLnBrk="1" latinLnBrk="0" hangingPunct="1">
        <a:spcBef>
          <a:spcPts val="1291"/>
        </a:spcBef>
        <a:buClr>
          <a:schemeClr val="accent3"/>
        </a:buClr>
        <a:buSzPct val="100000"/>
        <a:buFont typeface="Wingdings 2"/>
        <a:buChar char=""/>
        <a:defRPr kumimoji="1" sz="7400" kern="1200">
          <a:solidFill>
            <a:schemeClr val="tx1"/>
          </a:solidFill>
          <a:latin typeface="+mn-lt"/>
          <a:ea typeface="+mn-ea"/>
          <a:cs typeface="+mn-cs"/>
        </a:defRPr>
      </a:lvl3pPr>
      <a:lvl4pPr marL="3247556" indent="-590465" algn="l" rtl="0" eaLnBrk="1" latinLnBrk="0" hangingPunct="1">
        <a:spcBef>
          <a:spcPts val="1291"/>
        </a:spcBef>
        <a:buClr>
          <a:schemeClr val="accent3"/>
        </a:buClr>
        <a:buSzPct val="100000"/>
        <a:buFont typeface="Wingdings 2"/>
        <a:buChar char=""/>
        <a:defRPr kumimoji="1" sz="6500" kern="1200">
          <a:solidFill>
            <a:schemeClr val="tx1"/>
          </a:solidFill>
          <a:latin typeface="+mn-lt"/>
          <a:ea typeface="+mn-ea"/>
          <a:cs typeface="+mn-cs"/>
        </a:defRPr>
      </a:lvl4pPr>
      <a:lvl5pPr marL="3838020" indent="-590465" algn="l" rtl="0" eaLnBrk="1" latinLnBrk="0" hangingPunct="1">
        <a:spcBef>
          <a:spcPts val="1291"/>
        </a:spcBef>
        <a:buClr>
          <a:schemeClr val="accent3"/>
        </a:buClr>
        <a:buSzPct val="100000"/>
        <a:buFont typeface="Wingdings 2"/>
        <a:buChar char=""/>
        <a:defRPr kumimoji="1" sz="6100" kern="1200">
          <a:solidFill>
            <a:schemeClr val="tx1"/>
          </a:solidFill>
          <a:latin typeface="+mn-lt"/>
          <a:ea typeface="+mn-ea"/>
          <a:cs typeface="+mn-cs"/>
        </a:defRPr>
      </a:lvl5pPr>
      <a:lvl6pPr marL="4428485" indent="-560941" algn="l" rtl="0" eaLnBrk="1" latinLnBrk="0" hangingPunct="1">
        <a:spcBef>
          <a:spcPts val="1291"/>
        </a:spcBef>
        <a:buClr>
          <a:schemeClr val="accent4"/>
        </a:buClr>
        <a:buFont typeface="Wingdings 2"/>
        <a:buChar char=""/>
        <a:defRPr kumimoji="1" sz="5800" kern="1200" baseline="0">
          <a:solidFill>
            <a:schemeClr val="tx1"/>
          </a:solidFill>
          <a:latin typeface="+mn-lt"/>
          <a:ea typeface="+mn-ea"/>
          <a:cs typeface="+mn-cs"/>
        </a:defRPr>
      </a:lvl6pPr>
      <a:lvl7pPr marL="5018950" indent="-560941" algn="l" rtl="0" eaLnBrk="1" latinLnBrk="0" hangingPunct="1">
        <a:spcBef>
          <a:spcPts val="1291"/>
        </a:spcBef>
        <a:buClr>
          <a:schemeClr val="accent4"/>
        </a:buClr>
        <a:buFont typeface="Wingdings 2"/>
        <a:buChar char=""/>
        <a:defRPr kumimoji="1" sz="5200" kern="1200" baseline="0">
          <a:solidFill>
            <a:schemeClr val="tx1"/>
          </a:solidFill>
          <a:latin typeface="+mn-lt"/>
          <a:ea typeface="+mn-ea"/>
          <a:cs typeface="+mn-cs"/>
        </a:defRPr>
      </a:lvl7pPr>
      <a:lvl8pPr marL="5609414" indent="-560941" algn="l" rtl="0" eaLnBrk="1" latinLnBrk="0" hangingPunct="1">
        <a:spcBef>
          <a:spcPts val="1291"/>
        </a:spcBef>
        <a:buClr>
          <a:schemeClr val="accent4"/>
        </a:buClr>
        <a:buFont typeface="Wingdings 2"/>
        <a:buChar char=""/>
        <a:defRPr kumimoji="1" sz="5200" kern="1200" baseline="0">
          <a:solidFill>
            <a:schemeClr val="tx1"/>
          </a:solidFill>
          <a:latin typeface="+mn-lt"/>
          <a:ea typeface="+mn-ea"/>
          <a:cs typeface="+mn-cs"/>
        </a:defRPr>
      </a:lvl8pPr>
      <a:lvl9pPr marL="6199879" indent="-560941" algn="l" rtl="0" eaLnBrk="1" latinLnBrk="0" hangingPunct="1">
        <a:spcBef>
          <a:spcPts val="1291"/>
        </a:spcBef>
        <a:buClr>
          <a:schemeClr val="accent4"/>
        </a:buClr>
        <a:buFont typeface="Wingdings 2"/>
        <a:buChar char=""/>
        <a:defRPr kumimoji="1" sz="52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1476162" algn="l" rtl="0" eaLnBrk="1" latinLnBrk="0" hangingPunct="1">
        <a:defRPr kumimoji="1" kern="1200">
          <a:solidFill>
            <a:schemeClr val="tx1"/>
          </a:solidFill>
          <a:latin typeface="+mn-lt"/>
          <a:ea typeface="+mn-ea"/>
          <a:cs typeface="+mn-cs"/>
        </a:defRPr>
      </a:lvl2pPr>
      <a:lvl3pPr marL="2952323" algn="l" rtl="0" eaLnBrk="1" latinLnBrk="0" hangingPunct="1">
        <a:defRPr kumimoji="1" kern="1200">
          <a:solidFill>
            <a:schemeClr val="tx1"/>
          </a:solidFill>
          <a:latin typeface="+mn-lt"/>
          <a:ea typeface="+mn-ea"/>
          <a:cs typeface="+mn-cs"/>
        </a:defRPr>
      </a:lvl3pPr>
      <a:lvl4pPr marL="4428485" algn="l" rtl="0" eaLnBrk="1" latinLnBrk="0" hangingPunct="1">
        <a:defRPr kumimoji="1" kern="1200">
          <a:solidFill>
            <a:schemeClr val="tx1"/>
          </a:solidFill>
          <a:latin typeface="+mn-lt"/>
          <a:ea typeface="+mn-ea"/>
          <a:cs typeface="+mn-cs"/>
        </a:defRPr>
      </a:lvl4pPr>
      <a:lvl5pPr marL="5904647" algn="l" rtl="0" eaLnBrk="1" latinLnBrk="0" hangingPunct="1">
        <a:defRPr kumimoji="1" kern="1200">
          <a:solidFill>
            <a:schemeClr val="tx1"/>
          </a:solidFill>
          <a:latin typeface="+mn-lt"/>
          <a:ea typeface="+mn-ea"/>
          <a:cs typeface="+mn-cs"/>
        </a:defRPr>
      </a:lvl5pPr>
      <a:lvl6pPr marL="7380808" algn="l" rtl="0" eaLnBrk="1" latinLnBrk="0" hangingPunct="1">
        <a:defRPr kumimoji="1" kern="1200">
          <a:solidFill>
            <a:schemeClr val="tx1"/>
          </a:solidFill>
          <a:latin typeface="+mn-lt"/>
          <a:ea typeface="+mn-ea"/>
          <a:cs typeface="+mn-cs"/>
        </a:defRPr>
      </a:lvl6pPr>
      <a:lvl7pPr marL="8856970" algn="l" rtl="0" eaLnBrk="1" latinLnBrk="0" hangingPunct="1">
        <a:defRPr kumimoji="1" kern="1200">
          <a:solidFill>
            <a:schemeClr val="tx1"/>
          </a:solidFill>
          <a:latin typeface="+mn-lt"/>
          <a:ea typeface="+mn-ea"/>
          <a:cs typeface="+mn-cs"/>
        </a:defRPr>
      </a:lvl7pPr>
      <a:lvl8pPr marL="10333131" algn="l" rtl="0" eaLnBrk="1" latinLnBrk="0" hangingPunct="1">
        <a:defRPr kumimoji="1" kern="1200">
          <a:solidFill>
            <a:schemeClr val="tx1"/>
          </a:solidFill>
          <a:latin typeface="+mn-lt"/>
          <a:ea typeface="+mn-ea"/>
          <a:cs typeface="+mn-cs"/>
        </a:defRPr>
      </a:lvl8pPr>
      <a:lvl9pPr marL="11809293"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1116336" y="1414321"/>
            <a:ext cx="19370152" cy="2308324"/>
          </a:xfrm>
          <a:prstGeom prst="rect">
            <a:avLst/>
          </a:prstGeom>
          <a:solidFill>
            <a:schemeClr val="bg1"/>
          </a:solidFill>
        </p:spPr>
        <p:txBody>
          <a:bodyPr wrap="square" rtlCol="0">
            <a:spAutoFit/>
          </a:bodyPr>
          <a:lstStyle/>
          <a:p>
            <a:pPr algn="ctr"/>
            <a:r>
              <a:rPr kumimoji="1" lang="ja-JP" altLang="en-US" sz="7200" dirty="0" smtClean="0">
                <a:latin typeface="+mj-ea"/>
                <a:ea typeface="+mj-ea"/>
              </a:rPr>
              <a:t>プロジェクトマネジメントをサポートする</a:t>
            </a:r>
            <a:endParaRPr kumimoji="1" lang="en-US" altLang="ja-JP" sz="7200" dirty="0" smtClean="0">
              <a:latin typeface="+mj-ea"/>
              <a:ea typeface="+mj-ea"/>
            </a:endParaRPr>
          </a:p>
          <a:p>
            <a:pPr algn="ctr"/>
            <a:r>
              <a:rPr kumimoji="1" lang="en-US" altLang="ja-JP" sz="7200" dirty="0" smtClean="0">
                <a:latin typeface="+mj-ea"/>
                <a:ea typeface="+mj-ea"/>
              </a:rPr>
              <a:t>WEB</a:t>
            </a:r>
            <a:r>
              <a:rPr kumimoji="1" lang="ja-JP" altLang="en-US" sz="7200" dirty="0" smtClean="0">
                <a:latin typeface="+mj-ea"/>
                <a:ea typeface="+mj-ea"/>
              </a:rPr>
              <a:t>アプリケーションに関する研究</a:t>
            </a:r>
            <a:endParaRPr kumimoji="1" lang="ja-JP" altLang="en-US" sz="7200" dirty="0">
              <a:latin typeface="+mj-ea"/>
              <a:ea typeface="+mj-ea"/>
            </a:endParaRPr>
          </a:p>
        </p:txBody>
      </p:sp>
      <p:sp>
        <p:nvSpPr>
          <p:cNvPr id="9" name="テキスト ボックス 8"/>
          <p:cNvSpPr txBox="1"/>
          <p:nvPr/>
        </p:nvSpPr>
        <p:spPr>
          <a:xfrm>
            <a:off x="4788743" y="3978747"/>
            <a:ext cx="15703463" cy="1877437"/>
          </a:xfrm>
          <a:prstGeom prst="rect">
            <a:avLst/>
          </a:prstGeom>
          <a:solidFill>
            <a:schemeClr val="bg1"/>
          </a:solidFill>
        </p:spPr>
        <p:txBody>
          <a:bodyPr wrap="square" rtlCol="0">
            <a:spAutoFit/>
          </a:bodyPr>
          <a:lstStyle/>
          <a:p>
            <a:pPr algn="r"/>
            <a:r>
              <a:rPr lang="ja-JP" altLang="en-US" dirty="0" smtClean="0"/>
              <a:t>プロジェクトマネジメントコース　矢吹研究室　</a:t>
            </a:r>
            <a:r>
              <a:rPr lang="en-US" altLang="ja-JP" dirty="0" smtClean="0"/>
              <a:t>0842062</a:t>
            </a:r>
            <a:r>
              <a:rPr lang="ja-JP" altLang="en-US" dirty="0" smtClean="0"/>
              <a:t>　工藤　亮</a:t>
            </a:r>
            <a:endParaRPr kumimoji="1" lang="ja-JP" altLang="en-US" dirty="0"/>
          </a:p>
        </p:txBody>
      </p:sp>
      <p:sp>
        <p:nvSpPr>
          <p:cNvPr id="11" name="テキスト ボックス 10"/>
          <p:cNvSpPr txBox="1"/>
          <p:nvPr/>
        </p:nvSpPr>
        <p:spPr>
          <a:xfrm>
            <a:off x="769635" y="6823063"/>
            <a:ext cx="19735910" cy="6186309"/>
          </a:xfrm>
          <a:prstGeom prst="rect">
            <a:avLst/>
          </a:prstGeom>
          <a:solidFill>
            <a:schemeClr val="bg1"/>
          </a:solidFill>
        </p:spPr>
        <p:txBody>
          <a:bodyPr wrap="square" rtlCol="0">
            <a:spAutoFit/>
          </a:bodyPr>
          <a:lstStyle/>
          <a:p>
            <a:r>
              <a:rPr lang="ja-JP" altLang="en-US" sz="4400" dirty="0"/>
              <a:t>・</a:t>
            </a:r>
            <a:r>
              <a:rPr lang="ja-JP" altLang="en-US" sz="4400" dirty="0" smtClean="0"/>
              <a:t>ソフトウェア開発プロジェクトのプロジェクトマネジャーは，バージョン</a:t>
            </a:r>
            <a:endParaRPr lang="en-US" altLang="ja-JP" sz="4400" dirty="0" smtClean="0"/>
          </a:p>
          <a:p>
            <a:r>
              <a:rPr lang="ja-JP" altLang="en-US" sz="4400" dirty="0"/>
              <a:t>　</a:t>
            </a:r>
            <a:r>
              <a:rPr lang="ja-JP" altLang="en-US" sz="4400" dirty="0" smtClean="0"/>
              <a:t>管理システム</a:t>
            </a:r>
            <a:r>
              <a:rPr lang="en-US" altLang="ja-JP" sz="4400" dirty="0" smtClean="0"/>
              <a:t>(</a:t>
            </a:r>
            <a:r>
              <a:rPr lang="ja-JP" altLang="en-US" sz="4400" dirty="0" smtClean="0"/>
              <a:t>以後，バージョン管理サービス</a:t>
            </a:r>
            <a:r>
              <a:rPr lang="en-US" altLang="ja-JP" sz="4400" dirty="0" smtClean="0"/>
              <a:t>)</a:t>
            </a:r>
            <a:r>
              <a:rPr lang="ja-JP" altLang="en-US" sz="4400" dirty="0" smtClean="0"/>
              <a:t>を使用している．</a:t>
            </a:r>
            <a:endParaRPr lang="en-US" altLang="ja-JP" sz="4400" dirty="0" smtClean="0"/>
          </a:p>
          <a:p>
            <a:r>
              <a:rPr lang="ja-JP" altLang="en-US" sz="4400" dirty="0" smtClean="0"/>
              <a:t>・バージョン管理</a:t>
            </a:r>
            <a:r>
              <a:rPr lang="ja-JP" altLang="en-US" sz="4400" dirty="0"/>
              <a:t>サービス</a:t>
            </a:r>
            <a:r>
              <a:rPr lang="ja-JP" altLang="en-US" sz="4400" dirty="0" smtClean="0"/>
              <a:t>には，一般のプロジェクトで使用する</a:t>
            </a:r>
            <a:r>
              <a:rPr lang="en-US" altLang="ja-JP" sz="4400" dirty="0" smtClean="0"/>
              <a:t>PMBOK</a:t>
            </a:r>
            <a:r>
              <a:rPr lang="ja-JP" altLang="en-US" sz="4400" dirty="0" err="1"/>
              <a:t>で</a:t>
            </a:r>
            <a:r>
              <a:rPr lang="ja-JP" altLang="en-US" sz="4400" dirty="0" err="1" smtClean="0"/>
              <a:t>提</a:t>
            </a:r>
            <a:endParaRPr lang="en-US" altLang="ja-JP" sz="4400" dirty="0" smtClean="0"/>
          </a:p>
          <a:p>
            <a:r>
              <a:rPr lang="ja-JP" altLang="en-US" sz="4400" dirty="0"/>
              <a:t>　</a:t>
            </a:r>
            <a:r>
              <a:rPr lang="ja-JP" altLang="en-US" sz="4400" dirty="0" smtClean="0"/>
              <a:t>示されているようなマネジメント方法ない．</a:t>
            </a:r>
            <a:endParaRPr lang="en-US" altLang="ja-JP" sz="4400" dirty="0" smtClean="0"/>
          </a:p>
          <a:p>
            <a:r>
              <a:rPr lang="ja-JP" altLang="en-US" sz="4400" dirty="0" smtClean="0"/>
              <a:t>・プロジェクトマネジメントにおいて</a:t>
            </a:r>
            <a:r>
              <a:rPr lang="en-US" altLang="ja-JP" sz="4400" dirty="0" smtClean="0"/>
              <a:t>EVM</a:t>
            </a:r>
            <a:r>
              <a:rPr lang="ja-JP" altLang="en-US" sz="4400" dirty="0" smtClean="0"/>
              <a:t>は必要であり重要である．</a:t>
            </a:r>
            <a:endParaRPr lang="en-US" altLang="ja-JP" sz="4400" dirty="0" smtClean="0"/>
          </a:p>
          <a:p>
            <a:r>
              <a:rPr lang="ja-JP" altLang="en-US" sz="4400" dirty="0" smtClean="0"/>
              <a:t>・既存</a:t>
            </a:r>
            <a:r>
              <a:rPr lang="ja-JP" altLang="en-US" sz="4400" dirty="0"/>
              <a:t>のバージョン</a:t>
            </a:r>
            <a:r>
              <a:rPr lang="ja-JP" altLang="en-US" sz="4400" dirty="0" smtClean="0"/>
              <a:t>管理</a:t>
            </a:r>
            <a:r>
              <a:rPr lang="ja-JP" altLang="en-US" sz="4400" dirty="0"/>
              <a:t>サービス</a:t>
            </a:r>
            <a:r>
              <a:rPr lang="ja-JP" altLang="en-US" sz="4400" dirty="0" smtClean="0"/>
              <a:t>上では</a:t>
            </a:r>
            <a:r>
              <a:rPr lang="en-US" altLang="ja-JP" sz="4400" dirty="0" smtClean="0"/>
              <a:t>EVM</a:t>
            </a:r>
            <a:r>
              <a:rPr lang="ja-JP" altLang="en-US" sz="4400" dirty="0" smtClean="0"/>
              <a:t>を見ることはできない．</a:t>
            </a:r>
            <a:endParaRPr lang="en-US" altLang="ja-JP" sz="4400" dirty="0" smtClean="0"/>
          </a:p>
          <a:p>
            <a:r>
              <a:rPr lang="ja-JP" altLang="en-US" sz="4400" dirty="0" smtClean="0"/>
              <a:t>・バージョン管理サービスを用いるプロジェクトマネジャーは，計画時の</a:t>
            </a:r>
            <a:endParaRPr lang="en-US" altLang="ja-JP" sz="4400" dirty="0" smtClean="0"/>
          </a:p>
          <a:p>
            <a:r>
              <a:rPr lang="ja-JP" altLang="en-US" sz="4400" dirty="0"/>
              <a:t>　</a:t>
            </a:r>
            <a:r>
              <a:rPr lang="ja-JP" altLang="en-US" sz="4400" dirty="0" smtClean="0"/>
              <a:t>データと進行中の進捗データを取り出して，別々に処理することによって</a:t>
            </a:r>
            <a:endParaRPr lang="en-US" altLang="ja-JP" sz="4400" dirty="0" smtClean="0"/>
          </a:p>
          <a:p>
            <a:r>
              <a:rPr lang="ja-JP" altLang="en-US" sz="4400" dirty="0"/>
              <a:t>　</a:t>
            </a:r>
            <a:r>
              <a:rPr lang="en-US" altLang="ja-JP" sz="4400" dirty="0" smtClean="0"/>
              <a:t>EVM</a:t>
            </a:r>
            <a:r>
              <a:rPr lang="ja-JP" altLang="en-US" sz="4400" dirty="0" smtClean="0"/>
              <a:t>を描かなければならない．</a:t>
            </a:r>
            <a:endParaRPr lang="en-US" altLang="ja-JP" sz="4400" dirty="0" smtClean="0"/>
          </a:p>
        </p:txBody>
      </p:sp>
      <p:sp>
        <p:nvSpPr>
          <p:cNvPr id="10" name="角丸四角形 9"/>
          <p:cNvSpPr/>
          <p:nvPr/>
        </p:nvSpPr>
        <p:spPr>
          <a:xfrm>
            <a:off x="771049" y="6030975"/>
            <a:ext cx="3672407" cy="79208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背景</a:t>
            </a:r>
            <a:endParaRPr kumimoji="1" lang="en-US" altLang="ja-JP" dirty="0" smtClean="0"/>
          </a:p>
        </p:txBody>
      </p:sp>
      <p:sp>
        <p:nvSpPr>
          <p:cNvPr id="12" name="下矢印 11"/>
          <p:cNvSpPr/>
          <p:nvPr/>
        </p:nvSpPr>
        <p:spPr>
          <a:xfrm>
            <a:off x="9253240" y="13009372"/>
            <a:ext cx="2157614" cy="165588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65331" y="14665260"/>
            <a:ext cx="19740214" cy="2123658"/>
          </a:xfrm>
          <a:prstGeom prst="rect">
            <a:avLst/>
          </a:prstGeom>
          <a:solidFill>
            <a:schemeClr val="bg1"/>
          </a:solidFill>
        </p:spPr>
        <p:txBody>
          <a:bodyPr wrap="square" rtlCol="0">
            <a:spAutoFit/>
          </a:bodyPr>
          <a:lstStyle/>
          <a:p>
            <a:r>
              <a:rPr kumimoji="1" lang="ja-JP" altLang="en-US" sz="4400" dirty="0" smtClean="0"/>
              <a:t>バージョン管理サービスはソフトウェア開発プロジェクトにおいては便利だが，プロジェクトマネジメントを行う際には，重要な</a:t>
            </a:r>
            <a:r>
              <a:rPr kumimoji="1" lang="en-US" altLang="ja-JP" sz="4400" dirty="0" smtClean="0"/>
              <a:t>EVM</a:t>
            </a:r>
            <a:r>
              <a:rPr kumimoji="1" lang="ja-JP" altLang="en-US" sz="4400" dirty="0" smtClean="0"/>
              <a:t>を使用する</a:t>
            </a:r>
            <a:r>
              <a:rPr lang="ja-JP" altLang="en-US" sz="4400" dirty="0" smtClean="0"/>
              <a:t>時には，手間が係る．</a:t>
            </a:r>
            <a:endParaRPr kumimoji="1" lang="ja-JP" altLang="en-US" sz="4400" dirty="0"/>
          </a:p>
        </p:txBody>
      </p:sp>
      <p:sp>
        <p:nvSpPr>
          <p:cNvPr id="17" name="テキスト ボックス 16"/>
          <p:cNvSpPr txBox="1"/>
          <p:nvPr/>
        </p:nvSpPr>
        <p:spPr>
          <a:xfrm>
            <a:off x="771049" y="17624263"/>
            <a:ext cx="19734496" cy="2123658"/>
          </a:xfrm>
          <a:prstGeom prst="rect">
            <a:avLst/>
          </a:prstGeom>
          <a:solidFill>
            <a:schemeClr val="bg1"/>
          </a:solidFill>
        </p:spPr>
        <p:txBody>
          <a:bodyPr wrap="square" rtlCol="0">
            <a:spAutoFit/>
          </a:bodyPr>
          <a:lstStyle/>
          <a:p>
            <a:r>
              <a:rPr lang="en-US" altLang="ja-JP" sz="4400" dirty="0" err="1" smtClean="0"/>
              <a:t>GitHub</a:t>
            </a:r>
            <a:r>
              <a:rPr lang="ja-JP" altLang="en-US" sz="4400" dirty="0" smtClean="0"/>
              <a:t>のデータから自動的に</a:t>
            </a:r>
            <a:r>
              <a:rPr lang="en-US" altLang="ja-JP" sz="4400" dirty="0" smtClean="0"/>
              <a:t>EVM</a:t>
            </a:r>
            <a:r>
              <a:rPr lang="ja-JP" altLang="en-US" sz="4400" dirty="0" smtClean="0"/>
              <a:t>を描くシステムを開発する．</a:t>
            </a:r>
            <a:endParaRPr lang="en-US" altLang="ja-JP" sz="4400" dirty="0" smtClean="0"/>
          </a:p>
          <a:p>
            <a:r>
              <a:rPr kumimoji="1" lang="ja-JP" altLang="en-US" sz="4400" dirty="0"/>
              <a:t>この</a:t>
            </a:r>
            <a:r>
              <a:rPr kumimoji="1" lang="ja-JP" altLang="en-US" sz="4400" dirty="0" smtClean="0"/>
              <a:t>システムにより，プロジェクトマネジャーを含むメンバー全員がプロジェクトの進捗状況を手軽に把握できるようになる．</a:t>
            </a:r>
            <a:endParaRPr kumimoji="1" lang="ja-JP" altLang="en-US" sz="4400" dirty="0"/>
          </a:p>
        </p:txBody>
      </p:sp>
      <p:sp>
        <p:nvSpPr>
          <p:cNvPr id="16" name="角丸四角形 15"/>
          <p:cNvSpPr/>
          <p:nvPr/>
        </p:nvSpPr>
        <p:spPr>
          <a:xfrm>
            <a:off x="777043" y="16845820"/>
            <a:ext cx="3672407" cy="79208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目的</a:t>
            </a:r>
            <a:endParaRPr kumimoji="1" lang="en-US" altLang="ja-JP" dirty="0" smtClean="0"/>
          </a:p>
        </p:txBody>
      </p:sp>
      <p:sp>
        <p:nvSpPr>
          <p:cNvPr id="19" name="下矢印 18"/>
          <p:cNvSpPr/>
          <p:nvPr/>
        </p:nvSpPr>
        <p:spPr>
          <a:xfrm>
            <a:off x="9286618" y="19747921"/>
            <a:ext cx="2124236" cy="1584176"/>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99355" y="21332097"/>
            <a:ext cx="19721157" cy="1446550"/>
          </a:xfrm>
          <a:prstGeom prst="rect">
            <a:avLst/>
          </a:prstGeom>
          <a:solidFill>
            <a:schemeClr val="bg1"/>
          </a:solidFill>
        </p:spPr>
        <p:txBody>
          <a:bodyPr wrap="square" rtlCol="0">
            <a:spAutoFit/>
          </a:bodyPr>
          <a:lstStyle/>
          <a:p>
            <a:r>
              <a:rPr kumimoji="1" lang="ja-JP" altLang="en-US" sz="4400" dirty="0" smtClean="0"/>
              <a:t>作業の遅延などへの対応</a:t>
            </a:r>
            <a:r>
              <a:rPr kumimoji="1" lang="en-US" altLang="ja-JP" sz="4400" dirty="0" smtClean="0"/>
              <a:t>(</a:t>
            </a:r>
            <a:r>
              <a:rPr kumimoji="1" lang="ja-JP" altLang="en-US" sz="4400" dirty="0" smtClean="0"/>
              <a:t>リスク・マネジメント</a:t>
            </a:r>
            <a:r>
              <a:rPr kumimoji="1" lang="en-US" altLang="ja-JP" sz="4400" dirty="0" smtClean="0"/>
              <a:t>)</a:t>
            </a:r>
            <a:r>
              <a:rPr kumimoji="1" lang="ja-JP" altLang="en-US" sz="4400" dirty="0" smtClean="0"/>
              <a:t>やスケジュール管理</a:t>
            </a:r>
            <a:r>
              <a:rPr kumimoji="1" lang="en-US" altLang="ja-JP" sz="4400" dirty="0" smtClean="0"/>
              <a:t>(</a:t>
            </a:r>
            <a:r>
              <a:rPr kumimoji="1" lang="ja-JP" altLang="en-US" sz="4400" dirty="0" smtClean="0"/>
              <a:t>タイム・マネジメント</a:t>
            </a:r>
            <a:r>
              <a:rPr kumimoji="1" lang="en-US" altLang="ja-JP" sz="4400" dirty="0" smtClean="0"/>
              <a:t>)</a:t>
            </a:r>
            <a:r>
              <a:rPr kumimoji="1" lang="ja-JP" altLang="en-US" sz="4400" dirty="0" smtClean="0"/>
              <a:t>が効率よく行えることも期待できる．</a:t>
            </a:r>
            <a:endParaRPr kumimoji="1" lang="ja-JP" altLang="en-US" sz="4400" dirty="0"/>
          </a:p>
        </p:txBody>
      </p:sp>
      <p:sp>
        <p:nvSpPr>
          <p:cNvPr id="21" name="角丸四角形 20"/>
          <p:cNvSpPr/>
          <p:nvPr/>
        </p:nvSpPr>
        <p:spPr>
          <a:xfrm>
            <a:off x="765331" y="22985664"/>
            <a:ext cx="3616991"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研究方法</a:t>
            </a:r>
            <a:endParaRPr kumimoji="1" lang="ja-JP" altLang="en-US" dirty="0"/>
          </a:p>
        </p:txBody>
      </p:sp>
      <p:graphicFrame>
        <p:nvGraphicFramePr>
          <p:cNvPr id="31" name="図表 30"/>
          <p:cNvGraphicFramePr/>
          <p:nvPr>
            <p:extLst>
              <p:ext uri="{D42A27DB-BD31-4B8C-83A1-F6EECF244321}">
                <p14:modId xmlns:p14="http://schemas.microsoft.com/office/powerpoint/2010/main" val="2602361047"/>
              </p:ext>
            </p:extLst>
          </p:nvPr>
        </p:nvGraphicFramePr>
        <p:xfrm>
          <a:off x="560973" y="23921768"/>
          <a:ext cx="19925515" cy="4899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 name="角丸四角形吹き出し 37"/>
          <p:cNvSpPr/>
          <p:nvPr/>
        </p:nvSpPr>
        <p:spPr>
          <a:xfrm>
            <a:off x="17966208" y="24573035"/>
            <a:ext cx="2554304" cy="576064"/>
          </a:xfrm>
          <a:prstGeom prst="wedgeRoundRect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t>完了</a:t>
            </a:r>
            <a:endParaRPr kumimoji="1" lang="ja-JP" altLang="en-US" sz="4000" dirty="0"/>
          </a:p>
        </p:txBody>
      </p:sp>
      <p:sp>
        <p:nvSpPr>
          <p:cNvPr id="40" name="角丸四角形吹き出し 39"/>
          <p:cNvSpPr/>
          <p:nvPr/>
        </p:nvSpPr>
        <p:spPr>
          <a:xfrm>
            <a:off x="17932184" y="23345704"/>
            <a:ext cx="2554304" cy="576064"/>
          </a:xfrm>
          <a:prstGeom prst="wedgeRoundRect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t>完了</a:t>
            </a:r>
            <a:endParaRPr kumimoji="1" lang="ja-JP" altLang="en-US" sz="4000" dirty="0"/>
          </a:p>
        </p:txBody>
      </p:sp>
    </p:spTree>
    <p:extLst>
      <p:ext uri="{BB962C8B-B14F-4D97-AF65-F5344CB8AC3E}">
        <p14:creationId xmlns:p14="http://schemas.microsoft.com/office/powerpoint/2010/main" val="1638816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501628" y="990604"/>
            <a:ext cx="6552728" cy="86409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成果物のイメージ</a:t>
            </a:r>
            <a:endParaRPr kumimoji="1" lang="ja-JP" altLang="en-US" dirty="0"/>
          </a:p>
        </p:txBody>
      </p:sp>
      <p:grpSp>
        <p:nvGrpSpPr>
          <p:cNvPr id="5" name="Group 5"/>
          <p:cNvGrpSpPr>
            <a:grpSpLocks/>
          </p:cNvGrpSpPr>
          <p:nvPr/>
        </p:nvGrpSpPr>
        <p:grpSpPr bwMode="auto">
          <a:xfrm>
            <a:off x="972320" y="2235200"/>
            <a:ext cx="1066800" cy="2286000"/>
            <a:chOff x="864" y="1248"/>
            <a:chExt cx="672" cy="1440"/>
          </a:xfrm>
          <a:solidFill>
            <a:srgbClr val="FF0000"/>
          </a:solidFill>
        </p:grpSpPr>
        <p:sp>
          <p:nvSpPr>
            <p:cNvPr id="6" name="Oval 2"/>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 name="Rectangle 3"/>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 name="Oval 4"/>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9" name="フローチャート : 磁気ディスク 8"/>
          <p:cNvSpPr/>
          <p:nvPr/>
        </p:nvSpPr>
        <p:spPr>
          <a:xfrm>
            <a:off x="6156896" y="2394571"/>
            <a:ext cx="4968552" cy="266429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GitHub</a:t>
            </a:r>
            <a:endParaRPr kumimoji="1" lang="ja-JP" altLang="en-US" dirty="0"/>
          </a:p>
        </p:txBody>
      </p:sp>
      <p:grpSp>
        <p:nvGrpSpPr>
          <p:cNvPr id="10" name="Group 5"/>
          <p:cNvGrpSpPr>
            <a:grpSpLocks/>
          </p:cNvGrpSpPr>
          <p:nvPr/>
        </p:nvGrpSpPr>
        <p:grpSpPr bwMode="auto">
          <a:xfrm>
            <a:off x="17894200" y="7221397"/>
            <a:ext cx="1066800" cy="2286000"/>
            <a:chOff x="864" y="1248"/>
            <a:chExt cx="672" cy="1440"/>
          </a:xfrm>
          <a:solidFill>
            <a:srgbClr val="FF99CC"/>
          </a:solidFill>
        </p:grpSpPr>
        <p:sp>
          <p:nvSpPr>
            <p:cNvPr id="11" name="Oval 2"/>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 name="Rectangle 3"/>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 name="Oval 4"/>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14" name="Group 5"/>
          <p:cNvGrpSpPr>
            <a:grpSpLocks/>
          </p:cNvGrpSpPr>
          <p:nvPr/>
        </p:nvGrpSpPr>
        <p:grpSpPr bwMode="auto">
          <a:xfrm>
            <a:off x="18110224" y="4609637"/>
            <a:ext cx="1066800" cy="2286000"/>
            <a:chOff x="864" y="1248"/>
            <a:chExt cx="672" cy="1440"/>
          </a:xfrm>
          <a:solidFill>
            <a:srgbClr val="00B050"/>
          </a:solidFill>
        </p:grpSpPr>
        <p:sp>
          <p:nvSpPr>
            <p:cNvPr id="15" name="Oval 2"/>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6" name="Rectangle 3"/>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7" name="Oval 4"/>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18" name="Group 5"/>
          <p:cNvGrpSpPr>
            <a:grpSpLocks/>
          </p:cNvGrpSpPr>
          <p:nvPr/>
        </p:nvGrpSpPr>
        <p:grpSpPr bwMode="auto">
          <a:xfrm>
            <a:off x="18801480" y="1447802"/>
            <a:ext cx="1066800" cy="2286000"/>
            <a:chOff x="864" y="1248"/>
            <a:chExt cx="672" cy="1440"/>
          </a:xfrm>
          <a:solidFill>
            <a:schemeClr val="tx2">
              <a:lumMod val="60000"/>
              <a:lumOff val="40000"/>
            </a:schemeClr>
          </a:solidFill>
        </p:grpSpPr>
        <p:sp>
          <p:nvSpPr>
            <p:cNvPr id="19" name="Oval 2"/>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chemeClr val="tx2">
                    <a:lumMod val="60000"/>
                    <a:lumOff val="40000"/>
                  </a:schemeClr>
                </a:solidFill>
              </a:endParaRPr>
            </a:p>
          </p:txBody>
        </p:sp>
        <p:sp>
          <p:nvSpPr>
            <p:cNvPr id="20" name="Rectangle 3"/>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chemeClr val="tx2">
                    <a:lumMod val="60000"/>
                    <a:lumOff val="40000"/>
                  </a:schemeClr>
                </a:solidFill>
              </a:endParaRPr>
            </a:p>
          </p:txBody>
        </p:sp>
        <p:sp>
          <p:nvSpPr>
            <p:cNvPr id="21" name="Oval 4"/>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chemeClr val="tx2">
                    <a:lumMod val="60000"/>
                    <a:lumOff val="40000"/>
                  </a:schemeClr>
                </a:solidFill>
              </a:endParaRPr>
            </a:p>
          </p:txBody>
        </p:sp>
      </p:grpSp>
      <p:sp>
        <p:nvSpPr>
          <p:cNvPr id="22" name="右矢印 21"/>
          <p:cNvSpPr/>
          <p:nvPr/>
        </p:nvSpPr>
        <p:spPr>
          <a:xfrm>
            <a:off x="2556496" y="3302000"/>
            <a:ext cx="3168352" cy="424719"/>
          </a:xfrm>
          <a:prstGeom prst="rightArrow">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12751651" y="2269720"/>
            <a:ext cx="4794128" cy="59336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②</a:t>
            </a:r>
            <a:endParaRPr kumimoji="1" lang="ja-JP" altLang="en-US" sz="2000" dirty="0"/>
          </a:p>
        </p:txBody>
      </p:sp>
      <p:sp>
        <p:nvSpPr>
          <p:cNvPr id="27" name="右矢印 26"/>
          <p:cNvSpPr/>
          <p:nvPr/>
        </p:nvSpPr>
        <p:spPr>
          <a:xfrm rot="928226">
            <a:off x="12599901" y="4245123"/>
            <a:ext cx="5137535" cy="73918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②</a:t>
            </a:r>
            <a:endParaRPr kumimoji="1" lang="ja-JP" altLang="en-US" sz="2000" dirty="0"/>
          </a:p>
        </p:txBody>
      </p:sp>
      <p:sp>
        <p:nvSpPr>
          <p:cNvPr id="29" name="右矢印 28"/>
          <p:cNvSpPr/>
          <p:nvPr/>
        </p:nvSpPr>
        <p:spPr>
          <a:xfrm rot="1790925">
            <a:off x="11830271" y="6325369"/>
            <a:ext cx="5934778" cy="602056"/>
          </a:xfrm>
          <a:prstGeom prst="rightArrow">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②</a:t>
            </a:r>
            <a:endParaRPr kumimoji="1" lang="ja-JP" altLang="en-US" sz="2000" dirty="0"/>
          </a:p>
        </p:txBody>
      </p:sp>
      <p:sp>
        <p:nvSpPr>
          <p:cNvPr id="28" name="角丸四角形吹き出し 27"/>
          <p:cNvSpPr/>
          <p:nvPr/>
        </p:nvSpPr>
        <p:spPr>
          <a:xfrm>
            <a:off x="14338944" y="1602483"/>
            <a:ext cx="2475136" cy="667237"/>
          </a:xfrm>
          <a:prstGeom prst="wedgeRoundRectCallout">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②</a:t>
            </a:r>
            <a:r>
              <a:rPr lang="en-US" altLang="ja-JP" sz="2000" dirty="0" smtClean="0"/>
              <a:t>Issue</a:t>
            </a:r>
          </a:p>
          <a:p>
            <a:pPr algn="ctr"/>
            <a:r>
              <a:rPr lang="en-US" altLang="ja-JP" sz="2000" dirty="0" smtClean="0"/>
              <a:t>(</a:t>
            </a:r>
            <a:r>
              <a:rPr lang="ja-JP" altLang="en-US" sz="2000" dirty="0" smtClean="0"/>
              <a:t>タスクの指示</a:t>
            </a:r>
            <a:r>
              <a:rPr lang="en-US" altLang="ja-JP" sz="2000" dirty="0" smtClean="0"/>
              <a:t>)</a:t>
            </a:r>
            <a:endParaRPr kumimoji="1" lang="ja-JP" altLang="en-US" sz="2000" dirty="0"/>
          </a:p>
        </p:txBody>
      </p:sp>
      <p:sp>
        <p:nvSpPr>
          <p:cNvPr id="31" name="正方形/長方形 30"/>
          <p:cNvSpPr/>
          <p:nvPr/>
        </p:nvSpPr>
        <p:spPr>
          <a:xfrm>
            <a:off x="972320" y="4689018"/>
            <a:ext cx="1066800" cy="36984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t>PM</a:t>
            </a:r>
            <a:endParaRPr kumimoji="1" lang="ja-JP" altLang="en-US" sz="2000" dirty="0"/>
          </a:p>
        </p:txBody>
      </p:sp>
      <p:sp>
        <p:nvSpPr>
          <p:cNvPr id="2048" name="左矢印 2047"/>
          <p:cNvSpPr/>
          <p:nvPr/>
        </p:nvSpPr>
        <p:spPr>
          <a:xfrm>
            <a:off x="12853640" y="2863081"/>
            <a:ext cx="4608512" cy="71832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③</a:t>
            </a:r>
            <a:endParaRPr kumimoji="1" lang="ja-JP" altLang="en-US" sz="2000" dirty="0"/>
          </a:p>
        </p:txBody>
      </p:sp>
      <p:sp>
        <p:nvSpPr>
          <p:cNvPr id="34" name="左矢印 33"/>
          <p:cNvSpPr/>
          <p:nvPr/>
        </p:nvSpPr>
        <p:spPr>
          <a:xfrm rot="1826031">
            <a:off x="11551453" y="6846375"/>
            <a:ext cx="5864147" cy="71832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③</a:t>
            </a:r>
            <a:endParaRPr kumimoji="1" lang="ja-JP" altLang="en-US" sz="2000" dirty="0"/>
          </a:p>
        </p:txBody>
      </p:sp>
      <p:sp>
        <p:nvSpPr>
          <p:cNvPr id="35" name="左矢印 34"/>
          <p:cNvSpPr/>
          <p:nvPr/>
        </p:nvSpPr>
        <p:spPr>
          <a:xfrm rot="936892">
            <a:off x="12423655" y="4895580"/>
            <a:ext cx="5127017" cy="71832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③</a:t>
            </a:r>
            <a:endParaRPr kumimoji="1" lang="ja-JP" altLang="en-US" sz="2000" dirty="0"/>
          </a:p>
        </p:txBody>
      </p:sp>
      <p:sp>
        <p:nvSpPr>
          <p:cNvPr id="2051" name="下矢印 2050"/>
          <p:cNvSpPr/>
          <p:nvPr/>
        </p:nvSpPr>
        <p:spPr>
          <a:xfrm>
            <a:off x="7741072" y="5254740"/>
            <a:ext cx="900100" cy="14884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④</a:t>
            </a:r>
            <a:endParaRPr kumimoji="1" lang="ja-JP" altLang="en-US" sz="2000" dirty="0"/>
          </a:p>
        </p:txBody>
      </p:sp>
      <p:sp>
        <p:nvSpPr>
          <p:cNvPr id="2052" name="角丸四角形吹き出し 2051"/>
          <p:cNvSpPr/>
          <p:nvPr/>
        </p:nvSpPr>
        <p:spPr>
          <a:xfrm>
            <a:off x="2556496" y="2269721"/>
            <a:ext cx="3168352" cy="1032280"/>
          </a:xfrm>
          <a:prstGeom prst="wedgeRoundRectCallout">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①</a:t>
            </a:r>
            <a:r>
              <a:rPr lang="en-US" altLang="ja-JP" sz="2000" dirty="0" smtClean="0"/>
              <a:t>Issue</a:t>
            </a:r>
            <a:r>
              <a:rPr lang="ja-JP" altLang="en-US" sz="2000" dirty="0" smtClean="0"/>
              <a:t>・タスクの指示</a:t>
            </a:r>
            <a:endParaRPr lang="en-US" altLang="ja-JP" sz="2000" dirty="0" smtClean="0"/>
          </a:p>
          <a:p>
            <a:pPr algn="ctr"/>
            <a:r>
              <a:rPr lang="en-US" altLang="ja-JP" sz="2000" dirty="0" smtClean="0"/>
              <a:t>(</a:t>
            </a:r>
            <a:r>
              <a:rPr lang="ja-JP" altLang="en-US" sz="2000" dirty="0" smtClean="0"/>
              <a:t>計画時のコスト・時間</a:t>
            </a:r>
            <a:r>
              <a:rPr lang="en-US" altLang="ja-JP" sz="2000" dirty="0" smtClean="0"/>
              <a:t>)</a:t>
            </a:r>
            <a:endParaRPr lang="ja-JP" altLang="en-US" sz="2000" dirty="0"/>
          </a:p>
        </p:txBody>
      </p:sp>
      <p:sp>
        <p:nvSpPr>
          <p:cNvPr id="2053" name="角丸四角形吹き出し 2052"/>
          <p:cNvSpPr/>
          <p:nvPr/>
        </p:nvSpPr>
        <p:spPr>
          <a:xfrm>
            <a:off x="11485487" y="7754797"/>
            <a:ext cx="3663227" cy="904470"/>
          </a:xfrm>
          <a:prstGeom prst="wedgeRoundRectCallout">
            <a:avLst>
              <a:gd name="adj1" fmla="val 27537"/>
              <a:gd name="adj2" fmla="val -92517"/>
              <a:gd name="adj3" fmla="val 16667"/>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③終了タスクデータ</a:t>
            </a:r>
            <a:endParaRPr lang="en-US" altLang="ja-JP" sz="2000" dirty="0" smtClean="0"/>
          </a:p>
          <a:p>
            <a:pPr algn="ctr"/>
            <a:r>
              <a:rPr lang="en-US" altLang="ja-JP" sz="2000" dirty="0" smtClean="0"/>
              <a:t>(</a:t>
            </a:r>
            <a:r>
              <a:rPr lang="ja-JP" altLang="en-US" sz="2000" dirty="0" smtClean="0"/>
              <a:t>係ったコスト，係った時間</a:t>
            </a:r>
            <a:r>
              <a:rPr lang="en-US" altLang="ja-JP" sz="2000" dirty="0" smtClean="0"/>
              <a:t>)</a:t>
            </a:r>
            <a:endParaRPr lang="ja-JP" altLang="en-US" sz="2000" dirty="0"/>
          </a:p>
        </p:txBody>
      </p:sp>
      <p:sp>
        <p:nvSpPr>
          <p:cNvPr id="2054" name="角丸四角形吹き出し 2053"/>
          <p:cNvSpPr/>
          <p:nvPr/>
        </p:nvSpPr>
        <p:spPr>
          <a:xfrm>
            <a:off x="5020606" y="5254740"/>
            <a:ext cx="2504442" cy="744248"/>
          </a:xfrm>
          <a:prstGeom prst="wedgeRoundRectCallout">
            <a:avLst>
              <a:gd name="adj1" fmla="val 68454"/>
              <a:gd name="adj2" fmla="val -13265"/>
              <a:gd name="adj3" fmla="val 16667"/>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④</a:t>
            </a:r>
            <a:r>
              <a:rPr kumimoji="1" lang="en-US" altLang="ja-JP" sz="2000" dirty="0" smtClean="0"/>
              <a:t>EVM</a:t>
            </a:r>
            <a:r>
              <a:rPr lang="ja-JP" altLang="en-US" sz="2000" dirty="0" smtClean="0"/>
              <a:t>を自動作成</a:t>
            </a:r>
            <a:endParaRPr kumimoji="1" lang="ja-JP" altLang="en-US" sz="2000" dirty="0"/>
          </a:p>
        </p:txBody>
      </p:sp>
      <p:graphicFrame>
        <p:nvGraphicFramePr>
          <p:cNvPr id="41" name="グラフ 40"/>
          <p:cNvGraphicFramePr>
            <a:graphicFrameLocks/>
          </p:cNvGraphicFramePr>
          <p:nvPr>
            <p:extLst>
              <p:ext uri="{D42A27DB-BD31-4B8C-83A1-F6EECF244321}">
                <p14:modId xmlns:p14="http://schemas.microsoft.com/office/powerpoint/2010/main" val="193068031"/>
              </p:ext>
            </p:extLst>
          </p:nvPr>
        </p:nvGraphicFramePr>
        <p:xfrm>
          <a:off x="3492600" y="6819877"/>
          <a:ext cx="7632848" cy="4464496"/>
        </p:xfrm>
        <a:graphic>
          <a:graphicData uri="http://schemas.openxmlformats.org/drawingml/2006/chart">
            <c:chart xmlns:c="http://schemas.openxmlformats.org/drawingml/2006/chart" xmlns:r="http://schemas.openxmlformats.org/officeDocument/2006/relationships" r:id="rId2"/>
          </a:graphicData>
        </a:graphic>
      </p:graphicFrame>
      <p:sp>
        <p:nvSpPr>
          <p:cNvPr id="2055" name="テキスト ボックス 2054"/>
          <p:cNvSpPr txBox="1"/>
          <p:nvPr/>
        </p:nvSpPr>
        <p:spPr>
          <a:xfrm>
            <a:off x="530624" y="12601723"/>
            <a:ext cx="19682244" cy="2800767"/>
          </a:xfrm>
          <a:prstGeom prst="rect">
            <a:avLst/>
          </a:prstGeom>
          <a:solidFill>
            <a:schemeClr val="bg1"/>
          </a:solidFill>
        </p:spPr>
        <p:txBody>
          <a:bodyPr wrap="square" rtlCol="0">
            <a:spAutoFit/>
          </a:bodyPr>
          <a:lstStyle/>
          <a:p>
            <a:r>
              <a:rPr lang="ja-JP" altLang="en-US" sz="4400" dirty="0" smtClean="0"/>
              <a:t>・</a:t>
            </a:r>
            <a:r>
              <a:rPr lang="en-US" altLang="ja-JP" sz="4400" dirty="0" err="1" smtClean="0"/>
              <a:t>GitHub</a:t>
            </a:r>
            <a:r>
              <a:rPr lang="ja-JP" altLang="en-US" sz="4400" dirty="0" smtClean="0"/>
              <a:t>の</a:t>
            </a:r>
            <a:r>
              <a:rPr lang="en-US" altLang="ja-JP" sz="4400" dirty="0" smtClean="0"/>
              <a:t>Issue</a:t>
            </a:r>
            <a:r>
              <a:rPr lang="ja-JP" altLang="en-US" sz="4400" dirty="0" smtClean="0"/>
              <a:t>を利用してプロジェクトの進捗の管理を行い，</a:t>
            </a:r>
            <a:r>
              <a:rPr lang="en-US" altLang="ja-JP" sz="4400" dirty="0" smtClean="0"/>
              <a:t>Issue</a:t>
            </a:r>
            <a:r>
              <a:rPr lang="ja-JP" altLang="en-US" sz="4400" dirty="0" smtClean="0"/>
              <a:t>から抽</a:t>
            </a:r>
            <a:endParaRPr lang="en-US" altLang="ja-JP" sz="4400" dirty="0" smtClean="0"/>
          </a:p>
          <a:p>
            <a:r>
              <a:rPr lang="ja-JP" altLang="en-US" sz="4400" dirty="0"/>
              <a:t>　</a:t>
            </a:r>
            <a:r>
              <a:rPr lang="ja-JP" altLang="en-US" sz="4400" dirty="0" smtClean="0"/>
              <a:t>出したデータをもとに</a:t>
            </a:r>
            <a:r>
              <a:rPr lang="en-US" altLang="ja-JP" sz="4400" dirty="0" smtClean="0"/>
              <a:t>EVM</a:t>
            </a:r>
            <a:r>
              <a:rPr lang="ja-JP" altLang="en-US" sz="4400" dirty="0" smtClean="0"/>
              <a:t>を自動的に描くシステムである．</a:t>
            </a:r>
            <a:endParaRPr lang="en-US" altLang="ja-JP" sz="4400" dirty="0" smtClean="0"/>
          </a:p>
          <a:p>
            <a:r>
              <a:rPr kumimoji="1" lang="ja-JP" altLang="en-US" sz="4400" dirty="0" smtClean="0"/>
              <a:t>・これによって，スケジュールの管理と作業の遅延の対応を行えるように</a:t>
            </a:r>
            <a:r>
              <a:rPr kumimoji="1" lang="ja-JP" altLang="en-US" sz="4400" dirty="0" err="1" smtClean="0"/>
              <a:t>な</a:t>
            </a:r>
            <a:endParaRPr kumimoji="1" lang="en-US" altLang="ja-JP" sz="4400" dirty="0" smtClean="0"/>
          </a:p>
          <a:p>
            <a:r>
              <a:rPr lang="ja-JP" altLang="en-US" sz="4400" dirty="0"/>
              <a:t>　</a:t>
            </a:r>
            <a:r>
              <a:rPr kumimoji="1" lang="ja-JP" altLang="en-US" sz="4400" dirty="0" smtClean="0"/>
              <a:t>る．</a:t>
            </a:r>
            <a:endParaRPr kumimoji="1" lang="en-US" altLang="ja-JP" sz="4400" dirty="0" smtClean="0"/>
          </a:p>
        </p:txBody>
      </p:sp>
      <p:sp>
        <p:nvSpPr>
          <p:cNvPr id="2056" name="テキスト ボックス 2055"/>
          <p:cNvSpPr txBox="1"/>
          <p:nvPr/>
        </p:nvSpPr>
        <p:spPr>
          <a:xfrm>
            <a:off x="530624" y="16383341"/>
            <a:ext cx="19682244" cy="3170099"/>
          </a:xfrm>
          <a:prstGeom prst="rect">
            <a:avLst/>
          </a:prstGeom>
          <a:solidFill>
            <a:schemeClr val="bg1"/>
          </a:solidFill>
        </p:spPr>
        <p:txBody>
          <a:bodyPr wrap="square" rtlCol="0">
            <a:spAutoFit/>
          </a:bodyPr>
          <a:lstStyle/>
          <a:p>
            <a:r>
              <a:rPr kumimoji="1" lang="ja-JP" altLang="en-US" sz="4000" dirty="0" smtClean="0"/>
              <a:t>・</a:t>
            </a:r>
            <a:r>
              <a:rPr kumimoji="1" lang="en-US" altLang="ja-JP" sz="4000" dirty="0" smtClean="0"/>
              <a:t>Issue</a:t>
            </a:r>
            <a:r>
              <a:rPr kumimoji="1" lang="ja-JP" altLang="en-US" sz="4000" dirty="0" smtClean="0"/>
              <a:t>に記述する項目</a:t>
            </a:r>
            <a:r>
              <a:rPr kumimoji="1" lang="en-US" altLang="ja-JP" sz="4000" dirty="0" smtClean="0"/>
              <a:t>(</a:t>
            </a:r>
            <a:r>
              <a:rPr lang="ja-JP" altLang="en-US" sz="4000" dirty="0"/>
              <a:t>タスク</a:t>
            </a:r>
            <a:r>
              <a:rPr kumimoji="1" lang="ja-JP" altLang="en-US" sz="4000" dirty="0" smtClean="0"/>
              <a:t>とコスト</a:t>
            </a:r>
            <a:r>
              <a:rPr kumimoji="1" lang="en-US" altLang="ja-JP" sz="4000" dirty="0" smtClean="0"/>
              <a:t>)</a:t>
            </a:r>
            <a:r>
              <a:rPr kumimoji="1" lang="ja-JP" altLang="en-US" sz="4000" dirty="0" smtClean="0"/>
              <a:t>を決定した．</a:t>
            </a:r>
            <a:endParaRPr kumimoji="1" lang="en-US" altLang="ja-JP" sz="4000" dirty="0" smtClean="0"/>
          </a:p>
          <a:p>
            <a:r>
              <a:rPr lang="ja-JP" altLang="en-US" sz="4000" dirty="0" smtClean="0"/>
              <a:t>・</a:t>
            </a:r>
            <a:r>
              <a:rPr lang="en-US" altLang="ja-JP" sz="4000" dirty="0" smtClean="0"/>
              <a:t>Issue</a:t>
            </a:r>
            <a:r>
              <a:rPr lang="ja-JP" altLang="en-US" sz="4000" dirty="0" smtClean="0"/>
              <a:t>が解決したときに，それまでにタスクに係った時間と</a:t>
            </a:r>
            <a:r>
              <a:rPr lang="en-US" altLang="ja-JP" sz="4000" dirty="0" smtClean="0"/>
              <a:t>Issue</a:t>
            </a:r>
            <a:r>
              <a:rPr lang="ja-JP" altLang="en-US" sz="4000" dirty="0" smtClean="0"/>
              <a:t>に記述されている</a:t>
            </a:r>
            <a:endParaRPr lang="en-US" altLang="ja-JP" sz="4000" dirty="0" smtClean="0"/>
          </a:p>
          <a:p>
            <a:r>
              <a:rPr lang="ja-JP" altLang="en-US" sz="4000" dirty="0"/>
              <a:t>　</a:t>
            </a:r>
            <a:r>
              <a:rPr lang="ja-JP" altLang="en-US" sz="4000" dirty="0" smtClean="0"/>
              <a:t>コストを調べることで</a:t>
            </a:r>
            <a:r>
              <a:rPr lang="en-US" altLang="ja-JP" sz="4000" dirty="0" smtClean="0"/>
              <a:t>EVM</a:t>
            </a:r>
            <a:r>
              <a:rPr lang="ja-JP" altLang="en-US" sz="4000" dirty="0" err="1" smtClean="0"/>
              <a:t>を描</a:t>
            </a:r>
            <a:r>
              <a:rPr lang="ja-JP" altLang="en-US" sz="4000" dirty="0" smtClean="0"/>
              <a:t>画するということを確認した．</a:t>
            </a:r>
            <a:endParaRPr lang="en-US" altLang="ja-JP" sz="4000" dirty="0" smtClean="0"/>
          </a:p>
          <a:p>
            <a:r>
              <a:rPr kumimoji="1" lang="ja-JP" altLang="en-US" sz="4000" dirty="0" smtClean="0"/>
              <a:t>・システムの実装においては，</a:t>
            </a:r>
            <a:r>
              <a:rPr kumimoji="1" lang="en-US" altLang="ja-JP" sz="4000" dirty="0" err="1" smtClean="0"/>
              <a:t>GitHub</a:t>
            </a:r>
            <a:r>
              <a:rPr kumimoji="1" lang="ja-JP" altLang="en-US" sz="4000" dirty="0" smtClean="0"/>
              <a:t>の</a:t>
            </a:r>
            <a:r>
              <a:rPr kumimoji="1" lang="en-US" altLang="ja-JP" sz="4000" dirty="0" smtClean="0"/>
              <a:t>API</a:t>
            </a:r>
            <a:r>
              <a:rPr kumimoji="1" lang="ja-JP" altLang="en-US" sz="4000" dirty="0" smtClean="0"/>
              <a:t>を用いるが，その</a:t>
            </a:r>
            <a:r>
              <a:rPr kumimoji="1" lang="en-US" altLang="ja-JP" sz="4000" dirty="0" smtClean="0"/>
              <a:t>API</a:t>
            </a:r>
            <a:r>
              <a:rPr kumimoji="1" lang="ja-JP" altLang="en-US" sz="4000" dirty="0" smtClean="0"/>
              <a:t>についての調査は</a:t>
            </a:r>
            <a:endParaRPr kumimoji="1" lang="en-US" altLang="ja-JP" sz="4000" dirty="0" smtClean="0"/>
          </a:p>
          <a:p>
            <a:r>
              <a:rPr lang="ja-JP" altLang="en-US" sz="4000" dirty="0"/>
              <a:t>　</a:t>
            </a:r>
            <a:r>
              <a:rPr kumimoji="1" lang="ja-JP" altLang="en-US" sz="4000" dirty="0" smtClean="0"/>
              <a:t>完了している．</a:t>
            </a:r>
            <a:endParaRPr kumimoji="1" lang="ja-JP" altLang="en-US" sz="4000" dirty="0"/>
          </a:p>
        </p:txBody>
      </p:sp>
      <p:graphicFrame>
        <p:nvGraphicFramePr>
          <p:cNvPr id="2059" name="表 2058"/>
          <p:cNvGraphicFramePr>
            <a:graphicFrameLocks noGrp="1"/>
          </p:cNvGraphicFramePr>
          <p:nvPr>
            <p:extLst>
              <p:ext uri="{D42A27DB-BD31-4B8C-83A1-F6EECF244321}">
                <p14:modId xmlns:p14="http://schemas.microsoft.com/office/powerpoint/2010/main" val="2712392932"/>
              </p:ext>
            </p:extLst>
          </p:nvPr>
        </p:nvGraphicFramePr>
        <p:xfrm>
          <a:off x="501628" y="20684603"/>
          <a:ext cx="12928076" cy="3675938"/>
        </p:xfrm>
        <a:graphic>
          <a:graphicData uri="http://schemas.openxmlformats.org/drawingml/2006/table">
            <a:tbl>
              <a:tblPr firstRow="1" bandRow="1">
                <a:tableStyleId>{5C22544A-7EE6-4342-B048-85BDC9FD1C3A}</a:tableStyleId>
              </a:tblPr>
              <a:tblGrid>
                <a:gridCol w="3467181"/>
                <a:gridCol w="9460895"/>
              </a:tblGrid>
              <a:tr h="679729">
                <a:tc>
                  <a:txBody>
                    <a:bodyPr/>
                    <a:lstStyle/>
                    <a:p>
                      <a:pPr algn="ctr"/>
                      <a:r>
                        <a:rPr kumimoji="1" lang="ja-JP" altLang="en-US" sz="2800" dirty="0" smtClean="0"/>
                        <a:t>日程</a:t>
                      </a:r>
                      <a:endParaRPr kumimoji="1" lang="ja-JP" altLang="en-US" sz="2800" dirty="0"/>
                    </a:p>
                  </a:txBody>
                  <a:tcPr/>
                </a:tc>
                <a:tc>
                  <a:txBody>
                    <a:bodyPr/>
                    <a:lstStyle/>
                    <a:p>
                      <a:pPr algn="ctr"/>
                      <a:r>
                        <a:rPr kumimoji="1" lang="ja-JP" altLang="en-US" sz="2800" dirty="0" smtClean="0"/>
                        <a:t>内容</a:t>
                      </a:r>
                      <a:endParaRPr kumimoji="1" lang="ja-JP" altLang="en-US" sz="2800" dirty="0"/>
                    </a:p>
                  </a:txBody>
                  <a:tcPr/>
                </a:tc>
              </a:tr>
              <a:tr h="679729">
                <a:tc>
                  <a:txBody>
                    <a:bodyPr/>
                    <a:lstStyle/>
                    <a:p>
                      <a:r>
                        <a:rPr kumimoji="1" lang="en-US" altLang="ja-JP" sz="2800" dirty="0" smtClean="0"/>
                        <a:t>2013</a:t>
                      </a:r>
                      <a:r>
                        <a:rPr kumimoji="1" lang="ja-JP" altLang="en-US" sz="2800" dirty="0" smtClean="0"/>
                        <a:t>年</a:t>
                      </a:r>
                      <a:r>
                        <a:rPr kumimoji="1" lang="en-US" altLang="ja-JP" sz="2800" dirty="0" smtClean="0"/>
                        <a:t>10</a:t>
                      </a:r>
                      <a:r>
                        <a:rPr kumimoji="1" lang="ja-JP" altLang="en-US" sz="2800" dirty="0" smtClean="0"/>
                        <a:t>月～</a:t>
                      </a:r>
                      <a:r>
                        <a:rPr kumimoji="1" lang="en-US" altLang="ja-JP" sz="2800" dirty="0" smtClean="0"/>
                        <a:t>11</a:t>
                      </a:r>
                      <a:r>
                        <a:rPr kumimoji="1" lang="ja-JP" altLang="en-US" sz="2800" dirty="0" smtClean="0"/>
                        <a:t>月</a:t>
                      </a:r>
                      <a:endParaRPr kumimoji="1" lang="ja-JP" altLang="en-US" sz="2800" dirty="0"/>
                    </a:p>
                  </a:txBody>
                  <a:tcPr/>
                </a:tc>
                <a:tc>
                  <a:txBody>
                    <a:bodyPr/>
                    <a:lstStyle/>
                    <a:p>
                      <a:r>
                        <a:rPr kumimoji="1" lang="en-US" altLang="ja-JP" sz="2800" dirty="0" smtClean="0"/>
                        <a:t>Issue</a:t>
                      </a:r>
                      <a:r>
                        <a:rPr kumimoji="1" lang="ja-JP" altLang="en-US" sz="2800" dirty="0" smtClean="0"/>
                        <a:t>を</a:t>
                      </a:r>
                      <a:r>
                        <a:rPr kumimoji="1" lang="en-US" altLang="ja-JP" sz="2800" dirty="0" err="1" smtClean="0"/>
                        <a:t>GitHub</a:t>
                      </a:r>
                      <a:r>
                        <a:rPr kumimoji="1" lang="ja-JP" altLang="en-US" sz="2800" dirty="0" smtClean="0"/>
                        <a:t>の</a:t>
                      </a:r>
                      <a:r>
                        <a:rPr kumimoji="1" lang="en-US" altLang="ja-JP" sz="2800" dirty="0" smtClean="0"/>
                        <a:t>API</a:t>
                      </a:r>
                      <a:r>
                        <a:rPr kumimoji="1" lang="ja-JP" altLang="en-US" sz="2800" dirty="0" smtClean="0"/>
                        <a:t>によって取得，</a:t>
                      </a:r>
                      <a:endParaRPr kumimoji="1" lang="en-US" altLang="ja-JP" sz="2800" dirty="0" smtClean="0"/>
                    </a:p>
                    <a:p>
                      <a:r>
                        <a:rPr kumimoji="1" lang="en-US" altLang="ja-JP" sz="2800" dirty="0" smtClean="0"/>
                        <a:t>Issue</a:t>
                      </a:r>
                      <a:r>
                        <a:rPr kumimoji="1" lang="ja-JP" altLang="en-US" sz="2800" dirty="0" smtClean="0"/>
                        <a:t>から</a:t>
                      </a:r>
                      <a:r>
                        <a:rPr kumimoji="1" lang="en-US" altLang="ja-JP" sz="2800" dirty="0" smtClean="0"/>
                        <a:t>EVM</a:t>
                      </a:r>
                      <a:r>
                        <a:rPr kumimoji="1" lang="ja-JP" altLang="en-US" sz="2800" dirty="0" smtClean="0"/>
                        <a:t>に必要なデータを抽出，</a:t>
                      </a:r>
                      <a:endParaRPr kumimoji="1" lang="en-US" altLang="ja-JP" sz="2800" dirty="0" smtClean="0"/>
                    </a:p>
                    <a:p>
                      <a:r>
                        <a:rPr kumimoji="1" lang="ja-JP" altLang="en-US" sz="2800" dirty="0" smtClean="0"/>
                        <a:t>抽出したデータをもとに</a:t>
                      </a:r>
                      <a:r>
                        <a:rPr kumimoji="1" lang="en-US" altLang="ja-JP" sz="2800" dirty="0" smtClean="0"/>
                        <a:t>EVM</a:t>
                      </a:r>
                      <a:r>
                        <a:rPr kumimoji="1" lang="ja-JP" altLang="en-US" sz="2800" dirty="0" err="1" smtClean="0"/>
                        <a:t>を描</a:t>
                      </a:r>
                      <a:r>
                        <a:rPr kumimoji="1" lang="ja-JP" altLang="en-US" sz="2800" dirty="0" smtClean="0"/>
                        <a:t>画するシステムの構築</a:t>
                      </a:r>
                      <a:endParaRPr kumimoji="1" lang="ja-JP" altLang="en-US" sz="2800" dirty="0"/>
                    </a:p>
                  </a:txBody>
                  <a:tcPr/>
                </a:tc>
              </a:tr>
              <a:tr h="679729">
                <a:tc>
                  <a:txBody>
                    <a:bodyPr/>
                    <a:lstStyle/>
                    <a:p>
                      <a:r>
                        <a:rPr kumimoji="1" lang="en-US" altLang="ja-JP" sz="2800" dirty="0" smtClean="0"/>
                        <a:t>2013</a:t>
                      </a:r>
                      <a:r>
                        <a:rPr kumimoji="1" lang="ja-JP" altLang="en-US" sz="2800" dirty="0" smtClean="0"/>
                        <a:t>年</a:t>
                      </a:r>
                      <a:r>
                        <a:rPr kumimoji="1" lang="en-US" altLang="ja-JP" sz="2800" dirty="0" smtClean="0"/>
                        <a:t>12</a:t>
                      </a:r>
                      <a:r>
                        <a:rPr kumimoji="1" lang="ja-JP" altLang="en-US" sz="2800" dirty="0" smtClean="0"/>
                        <a:t>月</a:t>
                      </a:r>
                      <a:endParaRPr kumimoji="1" lang="ja-JP" altLang="en-US" sz="2800" dirty="0"/>
                    </a:p>
                  </a:txBody>
                  <a:tcPr/>
                </a:tc>
                <a:tc>
                  <a:txBody>
                    <a:bodyPr/>
                    <a:lstStyle/>
                    <a:p>
                      <a:r>
                        <a:rPr kumimoji="1" lang="ja-JP" altLang="en-US" sz="2800" dirty="0" smtClean="0"/>
                        <a:t>過去のプロジェクトをシステムに適用し，運用と検証，</a:t>
                      </a:r>
                      <a:endParaRPr kumimoji="1" lang="en-US" altLang="ja-JP" sz="2800" dirty="0" smtClean="0"/>
                    </a:p>
                    <a:p>
                      <a:r>
                        <a:rPr kumimoji="1" lang="ja-JP" altLang="en-US" sz="2800" dirty="0" smtClean="0"/>
                        <a:t>運用と検証から考察</a:t>
                      </a:r>
                      <a:endParaRPr kumimoji="1" lang="en-US" altLang="ja-JP" sz="2800" dirty="0" smtClean="0"/>
                    </a:p>
                  </a:txBody>
                  <a:tcPr/>
                </a:tc>
              </a:tr>
              <a:tr h="679729">
                <a:tc>
                  <a:txBody>
                    <a:bodyPr/>
                    <a:lstStyle/>
                    <a:p>
                      <a:r>
                        <a:rPr kumimoji="1" lang="en-US" altLang="ja-JP" sz="2800" dirty="0" smtClean="0"/>
                        <a:t>2014</a:t>
                      </a:r>
                      <a:r>
                        <a:rPr kumimoji="1" lang="ja-JP" altLang="en-US" sz="2800" dirty="0" smtClean="0"/>
                        <a:t>年</a:t>
                      </a:r>
                      <a:r>
                        <a:rPr kumimoji="1" lang="en-US" altLang="ja-JP" sz="2800" dirty="0" smtClean="0"/>
                        <a:t>1</a:t>
                      </a:r>
                      <a:r>
                        <a:rPr kumimoji="1" lang="ja-JP" altLang="en-US" sz="2800" dirty="0" smtClean="0"/>
                        <a:t>月～</a:t>
                      </a:r>
                      <a:r>
                        <a:rPr kumimoji="1" lang="en-US" altLang="ja-JP" sz="2800" dirty="0" smtClean="0"/>
                        <a:t>2</a:t>
                      </a:r>
                      <a:r>
                        <a:rPr kumimoji="1" lang="ja-JP" altLang="en-US" sz="2800" dirty="0" smtClean="0"/>
                        <a:t>月</a:t>
                      </a:r>
                      <a:endParaRPr kumimoji="1" lang="ja-JP" altLang="en-US" sz="2800" dirty="0"/>
                    </a:p>
                  </a:txBody>
                  <a:tcPr/>
                </a:tc>
                <a:tc>
                  <a:txBody>
                    <a:bodyPr/>
                    <a:lstStyle/>
                    <a:p>
                      <a:r>
                        <a:rPr kumimoji="1" lang="ja-JP" altLang="en-US" sz="2800" dirty="0" smtClean="0"/>
                        <a:t>論文の執筆，発表資料の作成</a:t>
                      </a:r>
                      <a:endParaRPr kumimoji="1" lang="ja-JP" altLang="en-US" sz="2800" dirty="0"/>
                    </a:p>
                  </a:txBody>
                  <a:tcPr/>
                </a:tc>
              </a:tr>
            </a:tbl>
          </a:graphicData>
        </a:graphic>
      </p:graphicFrame>
      <p:sp>
        <p:nvSpPr>
          <p:cNvPr id="3" name="角丸四角形 2"/>
          <p:cNvSpPr/>
          <p:nvPr/>
        </p:nvSpPr>
        <p:spPr>
          <a:xfrm>
            <a:off x="530624" y="11737627"/>
            <a:ext cx="9044556" cy="864096"/>
          </a:xfrm>
          <a:prstGeom prst="roundRect">
            <a:avLst/>
          </a:prstGeom>
          <a:solidFill>
            <a:srgbClr val="99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成果物のイメージの説明</a:t>
            </a:r>
            <a:endParaRPr kumimoji="1" lang="ja-JP" altLang="en-US" dirty="0"/>
          </a:p>
        </p:txBody>
      </p:sp>
      <p:sp>
        <p:nvSpPr>
          <p:cNvPr id="43" name="角丸四角形 42"/>
          <p:cNvSpPr/>
          <p:nvPr/>
        </p:nvSpPr>
        <p:spPr>
          <a:xfrm>
            <a:off x="427436" y="15519245"/>
            <a:ext cx="4258120" cy="864096"/>
          </a:xfrm>
          <a:prstGeom prst="roundRect">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進捗状況</a:t>
            </a:r>
            <a:endParaRPr kumimoji="1" lang="ja-JP" altLang="en-US" dirty="0"/>
          </a:p>
        </p:txBody>
      </p:sp>
      <p:sp>
        <p:nvSpPr>
          <p:cNvPr id="4" name="角丸四角形 3"/>
          <p:cNvSpPr/>
          <p:nvPr/>
        </p:nvSpPr>
        <p:spPr>
          <a:xfrm>
            <a:off x="530624" y="19820507"/>
            <a:ext cx="4551274" cy="86409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今後の計画</a:t>
            </a:r>
            <a:endParaRPr kumimoji="1" lang="ja-JP" altLang="en-US" dirty="0"/>
          </a:p>
        </p:txBody>
      </p:sp>
      <p:sp>
        <p:nvSpPr>
          <p:cNvPr id="48" name="角丸四角形 47"/>
          <p:cNvSpPr/>
          <p:nvPr/>
        </p:nvSpPr>
        <p:spPr>
          <a:xfrm>
            <a:off x="469332" y="24645043"/>
            <a:ext cx="4551274" cy="864096"/>
          </a:xfrm>
          <a:prstGeom prst="roundRect">
            <a:avLst/>
          </a:prstGeom>
          <a:solidFill>
            <a:srgbClr val="99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補足</a:t>
            </a:r>
            <a:endParaRPr kumimoji="1" lang="ja-JP" altLang="en-US" dirty="0"/>
          </a:p>
        </p:txBody>
      </p:sp>
      <p:sp>
        <p:nvSpPr>
          <p:cNvPr id="2060" name="テキスト ボックス 2059"/>
          <p:cNvSpPr txBox="1"/>
          <p:nvPr/>
        </p:nvSpPr>
        <p:spPr>
          <a:xfrm>
            <a:off x="530624" y="25509139"/>
            <a:ext cx="17896976" cy="3170099"/>
          </a:xfrm>
          <a:prstGeom prst="rect">
            <a:avLst/>
          </a:prstGeom>
          <a:solidFill>
            <a:schemeClr val="bg1"/>
          </a:solidFill>
        </p:spPr>
        <p:txBody>
          <a:bodyPr wrap="square" rtlCol="0">
            <a:spAutoFit/>
          </a:bodyPr>
          <a:lstStyle/>
          <a:p>
            <a:r>
              <a:rPr kumimoji="1" lang="en-US" altLang="ja-JP" sz="4000" dirty="0" err="1" smtClean="0"/>
              <a:t>GitHub</a:t>
            </a:r>
            <a:r>
              <a:rPr kumimoji="1" lang="ja-JP" altLang="en-US" sz="4000" dirty="0" smtClean="0"/>
              <a:t>とは？</a:t>
            </a:r>
            <a:endParaRPr kumimoji="1" lang="en-US" altLang="ja-JP" sz="4000" dirty="0" smtClean="0"/>
          </a:p>
          <a:p>
            <a:r>
              <a:rPr lang="ja-JP" altLang="en-US" sz="4000" dirty="0" smtClean="0"/>
              <a:t>バージョン管理システムの</a:t>
            </a:r>
            <a:r>
              <a:rPr lang="en-US" altLang="ja-JP" sz="4000" dirty="0" smtClean="0"/>
              <a:t>1</a:t>
            </a:r>
            <a:r>
              <a:rPr lang="ja-JP" altLang="en-US" sz="4000" dirty="0" smtClean="0"/>
              <a:t>つである．</a:t>
            </a:r>
            <a:r>
              <a:rPr lang="en-US" altLang="ja-JP" sz="4000" dirty="0" err="1" smtClean="0"/>
              <a:t>Git</a:t>
            </a:r>
            <a:r>
              <a:rPr lang="ja-JP" altLang="en-US" sz="4000" dirty="0" err="1" smtClean="0"/>
              <a:t>を提</a:t>
            </a:r>
            <a:r>
              <a:rPr lang="ja-JP" altLang="en-US" sz="4000" dirty="0" smtClean="0"/>
              <a:t>供するサービスである．</a:t>
            </a:r>
            <a:endParaRPr lang="en-US" altLang="ja-JP" sz="4000" dirty="0"/>
          </a:p>
          <a:p>
            <a:r>
              <a:rPr kumimoji="1" lang="en-US" altLang="ja-JP" sz="4000" dirty="0" smtClean="0"/>
              <a:t>Issue</a:t>
            </a:r>
            <a:r>
              <a:rPr kumimoji="1" lang="ja-JP" altLang="en-US" sz="4000" dirty="0" smtClean="0"/>
              <a:t>とは？</a:t>
            </a:r>
            <a:endParaRPr kumimoji="1" lang="en-US" altLang="ja-JP" sz="4000" dirty="0" smtClean="0"/>
          </a:p>
          <a:p>
            <a:r>
              <a:rPr lang="ja-JP" altLang="en-US" sz="4000" dirty="0"/>
              <a:t>タスクを管理するためのシステムおよびそこで管理されるタスクのことである．</a:t>
            </a:r>
            <a:r>
              <a:rPr lang="en-US" altLang="ja-JP" sz="4000" dirty="0"/>
              <a:t>1</a:t>
            </a:r>
            <a:r>
              <a:rPr lang="ja-JP" altLang="en-US" sz="4000" dirty="0" err="1"/>
              <a:t>つの</a:t>
            </a:r>
            <a:r>
              <a:rPr lang="ja-JP" altLang="en-US" sz="4000" dirty="0"/>
              <a:t>タスクに</a:t>
            </a:r>
            <a:r>
              <a:rPr lang="en-US" altLang="ja-JP" sz="4000" dirty="0"/>
              <a:t>1</a:t>
            </a:r>
            <a:r>
              <a:rPr lang="ja-JP" altLang="en-US" sz="4000" dirty="0" err="1"/>
              <a:t>つの</a:t>
            </a:r>
            <a:r>
              <a:rPr lang="en-US" altLang="ja-JP" sz="4000" dirty="0"/>
              <a:t>Issue</a:t>
            </a:r>
            <a:r>
              <a:rPr lang="ja-JP" altLang="en-US" sz="4000" dirty="0"/>
              <a:t>が作成され，管理される．</a:t>
            </a:r>
            <a:endParaRPr kumimoji="1" lang="ja-JP" altLang="en-US" sz="4000" dirty="0"/>
          </a:p>
        </p:txBody>
      </p:sp>
    </p:spTree>
    <p:extLst>
      <p:ext uri="{BB962C8B-B14F-4D97-AF65-F5344CB8AC3E}">
        <p14:creationId xmlns:p14="http://schemas.microsoft.com/office/powerpoint/2010/main" val="2087373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コロジー">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エコロジー">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エコロジー">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txDef>
      <a:spPr>
        <a:noFill/>
      </a:spPr>
      <a:bodyPr wrap="square" rtlCol="0">
        <a:spAutoFit/>
      </a:bodyPr>
      <a:lstStyle>
        <a:defPPr>
          <a:defRPr kumimoji="1" dirty="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473</TotalTime>
  <Words>438</Words>
  <Application>Microsoft Office PowerPoint</Application>
  <PresentationFormat>ユーザー設定</PresentationFormat>
  <Paragraphs>74</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エコロジー</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kudo</dc:creator>
  <cp:lastModifiedBy>kudo</cp:lastModifiedBy>
  <cp:revision>35</cp:revision>
  <dcterms:created xsi:type="dcterms:W3CDTF">2013-10-03T05:15:47Z</dcterms:created>
  <dcterms:modified xsi:type="dcterms:W3CDTF">2013-10-03T13:09:30Z</dcterms:modified>
</cp:coreProperties>
</file>