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736" userDrawn="1">
          <p15:clr>
            <a:srgbClr val="A4A3A4"/>
          </p15:clr>
        </p15:guide>
        <p15:guide id="3" orient="horz" pos="9537" userDrawn="1">
          <p15:clr>
            <a:srgbClr val="A4A3A4"/>
          </p15:clr>
        </p15:guide>
        <p15:guide id="4" orient="horz" pos="5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57F"/>
    <a:srgbClr val="82D5FE"/>
    <a:srgbClr val="75FF8C"/>
    <a:srgbClr val="FAFAFA"/>
    <a:srgbClr val="26457C"/>
    <a:srgbClr val="A1D35B"/>
    <a:srgbClr val="33CC33"/>
    <a:srgbClr val="0099CC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2796" autoAdjust="0"/>
  </p:normalViewPr>
  <p:slideViewPr>
    <p:cSldViewPr>
      <p:cViewPr>
        <p:scale>
          <a:sx n="33" d="100"/>
          <a:sy n="33" d="100"/>
        </p:scale>
        <p:origin x="186" y="24"/>
      </p:cViewPr>
      <p:guideLst>
        <p:guide pos="6736"/>
        <p:guide orient="horz" pos="9537"/>
        <p:guide orient="horz" pos="5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7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7" y="7961227"/>
            <a:ext cx="3909498" cy="1634144"/>
          </a:xfrm>
          <a:prstGeom prst="rect">
            <a:avLst/>
          </a:prstGeom>
        </p:spPr>
      </p:pic>
      <p:sp>
        <p:nvSpPr>
          <p:cNvPr id="81" name="角丸四角形 80"/>
          <p:cNvSpPr/>
          <p:nvPr/>
        </p:nvSpPr>
        <p:spPr>
          <a:xfrm>
            <a:off x="830045" y="24070020"/>
            <a:ext cx="19808218" cy="2736304"/>
          </a:xfrm>
          <a:prstGeom prst="roundRect">
            <a:avLst>
              <a:gd name="adj" fmla="val 6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272285" y="17987833"/>
            <a:ext cx="9338158" cy="5433074"/>
          </a:xfrm>
          <a:prstGeom prst="roundRect">
            <a:avLst>
              <a:gd name="adj" fmla="val 6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789752" y="17967835"/>
            <a:ext cx="9299764" cy="5450051"/>
          </a:xfrm>
          <a:prstGeom prst="roundRect">
            <a:avLst>
              <a:gd name="adj" fmla="val 6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830045" y="27551822"/>
            <a:ext cx="20060505" cy="21337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789752" y="3435634"/>
            <a:ext cx="19848511" cy="10899532"/>
          </a:xfrm>
          <a:prstGeom prst="roundRect">
            <a:avLst>
              <a:gd name="adj" fmla="val 322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対角する 2 つの角を切り取った四角形 1"/>
          <p:cNvSpPr/>
          <p:nvPr/>
        </p:nvSpPr>
        <p:spPr>
          <a:xfrm>
            <a:off x="3007116" y="378347"/>
            <a:ext cx="15229694" cy="1347802"/>
          </a:xfrm>
          <a:prstGeom prst="snip2DiagRect">
            <a:avLst/>
          </a:prstGeom>
          <a:noFill/>
          <a:ln w="57150"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19936" y="667776"/>
            <a:ext cx="14804053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機械学習を用いた文書検査法の提案と評価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13350" y="1968620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　矢吹研究室　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1442069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須山 武弘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13"/>
          <p:cNvSpPr/>
          <p:nvPr/>
        </p:nvSpPr>
        <p:spPr>
          <a:xfrm>
            <a:off x="612280" y="2898627"/>
            <a:ext cx="4356447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研究背景</a:t>
            </a:r>
            <a:endParaRPr kumimoji="1" lang="ja-JP" altLang="en-US" sz="44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185239" y="12354906"/>
            <a:ext cx="17044839" cy="2209017"/>
            <a:chOff x="4397676" y="12207688"/>
            <a:chExt cx="12560420" cy="2249302"/>
          </a:xfrm>
        </p:grpSpPr>
        <p:sp>
          <p:nvSpPr>
            <p:cNvPr id="21" name="円/楕円 20"/>
            <p:cNvSpPr/>
            <p:nvPr/>
          </p:nvSpPr>
          <p:spPr>
            <a:xfrm>
              <a:off x="4397676" y="12207688"/>
              <a:ext cx="12560420" cy="1800670"/>
            </a:xfrm>
            <a:prstGeom prst="ellipse">
              <a:avLst/>
            </a:prstGeom>
            <a:solidFill>
              <a:srgbClr val="82D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620325" y="12670671"/>
              <a:ext cx="10040405" cy="178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自然言語処理分野に強い</a:t>
              </a:r>
              <a:r>
                <a: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IBM</a:t>
              </a:r>
              <a:r>
                <a:rPr kumimoji="1"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Watson</a:t>
              </a:r>
              <a:r>
                <a:rPr kumimoji="1"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を利用することでより良い文書検査ツールができるのではないか？</a:t>
              </a:r>
              <a:endPara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8" name="ホームベース 27"/>
          <p:cNvSpPr/>
          <p:nvPr/>
        </p:nvSpPr>
        <p:spPr>
          <a:xfrm>
            <a:off x="612279" y="17474905"/>
            <a:ext cx="3111145" cy="1009153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 法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ホームベース 33"/>
          <p:cNvSpPr/>
          <p:nvPr/>
        </p:nvSpPr>
        <p:spPr>
          <a:xfrm>
            <a:off x="612775" y="23563882"/>
            <a:ext cx="4536507" cy="1009153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現在の進捗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ホームベース 35"/>
          <p:cNvSpPr/>
          <p:nvPr/>
        </p:nvSpPr>
        <p:spPr>
          <a:xfrm>
            <a:off x="612279" y="27033239"/>
            <a:ext cx="48965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マイル 5"/>
          <p:cNvSpPr/>
          <p:nvPr/>
        </p:nvSpPr>
        <p:spPr>
          <a:xfrm>
            <a:off x="1429988" y="5954945"/>
            <a:ext cx="1847171" cy="1807391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04368" y="28218148"/>
            <a:ext cx="13521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機械学習を用いた文書検査ツールの実装を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する．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研究室内の文書を用いて実際に検査結果を比較，考察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256754" y="4170782"/>
            <a:ext cx="6402952" cy="1186708"/>
            <a:chOff x="2089525" y="4024742"/>
            <a:chExt cx="3785752" cy="1466731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2089525" y="4340582"/>
              <a:ext cx="3756080" cy="87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人間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が自然に発する言語</a:t>
              </a:r>
              <a:endPara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角丸四角形吹き出し 6"/>
            <p:cNvSpPr/>
            <p:nvPr/>
          </p:nvSpPr>
          <p:spPr>
            <a:xfrm>
              <a:off x="2138660" y="4024742"/>
              <a:ext cx="3736617" cy="1466731"/>
            </a:xfrm>
            <a:prstGeom prst="wedgeRoundRectCallout">
              <a:avLst>
                <a:gd name="adj1" fmla="val -33225"/>
                <a:gd name="adj2" fmla="val 79403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9388927" y="5954945"/>
            <a:ext cx="2600617" cy="2208079"/>
            <a:chOff x="4732682" y="5202883"/>
            <a:chExt cx="2600617" cy="2208079"/>
          </a:xfrm>
        </p:grpSpPr>
        <p:sp>
          <p:nvSpPr>
            <p:cNvPr id="16" name="正方形/長方形 15"/>
            <p:cNvSpPr/>
            <p:nvPr/>
          </p:nvSpPr>
          <p:spPr>
            <a:xfrm>
              <a:off x="4732682" y="5202883"/>
              <a:ext cx="2600617" cy="1559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4906698" y="5309387"/>
              <a:ext cx="2258310" cy="135436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4775767" y="6822294"/>
              <a:ext cx="2515451" cy="58866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右矢印 22"/>
          <p:cNvSpPr/>
          <p:nvPr/>
        </p:nvSpPr>
        <p:spPr>
          <a:xfrm>
            <a:off x="8132752" y="5940153"/>
            <a:ext cx="864096" cy="18378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5763" y="24650267"/>
            <a:ext cx="188867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仮想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環境を構築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IBM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WatsonAPI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つで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Natural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Language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Classifier (NLC)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した文の要素を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NLC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使い，分類し，認識させることに成功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089517" y="64113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認識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65709" y="18699042"/>
            <a:ext cx="7960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BM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WatsonAPI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を用い，文書検査ツールを実装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文書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検査ツールで検査を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行う．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などの検査ツールを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用いて検査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行う．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出力結果の違いを検証，考察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する．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5182137" y="5895534"/>
            <a:ext cx="2600617" cy="2208079"/>
            <a:chOff x="4732682" y="5202883"/>
            <a:chExt cx="2600617" cy="2208079"/>
          </a:xfrm>
        </p:grpSpPr>
        <p:sp>
          <p:nvSpPr>
            <p:cNvPr id="51" name="正方形/長方形 50"/>
            <p:cNvSpPr/>
            <p:nvPr/>
          </p:nvSpPr>
          <p:spPr>
            <a:xfrm>
              <a:off x="4732682" y="5202883"/>
              <a:ext cx="2600617" cy="1559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906698" y="5309387"/>
              <a:ext cx="2258310" cy="135436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台形 52"/>
            <p:cNvSpPr/>
            <p:nvPr/>
          </p:nvSpPr>
          <p:spPr>
            <a:xfrm>
              <a:off x="4775767" y="6822294"/>
              <a:ext cx="2515451" cy="58866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5320604" y="6461066"/>
            <a:ext cx="23391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自然言語処理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右矢印 55"/>
          <p:cNvSpPr/>
          <p:nvPr/>
        </p:nvSpPr>
        <p:spPr>
          <a:xfrm>
            <a:off x="3792442" y="5935797"/>
            <a:ext cx="864096" cy="18378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12205568" y="5689887"/>
            <a:ext cx="8261641" cy="2329695"/>
            <a:chOff x="12577764" y="5443978"/>
            <a:chExt cx="8412780" cy="2329695"/>
          </a:xfrm>
        </p:grpSpPr>
        <p:sp>
          <p:nvSpPr>
            <p:cNvPr id="25" name="角丸四角形 24"/>
            <p:cNvSpPr/>
            <p:nvPr/>
          </p:nvSpPr>
          <p:spPr>
            <a:xfrm>
              <a:off x="12577764" y="5443978"/>
              <a:ext cx="8412780" cy="2329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2893995" y="5705703"/>
              <a:ext cx="775231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自然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言語をコンピュータに認識させるには，自然言語処理をすることが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必要．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endPara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0" name="ホームベース 59"/>
          <p:cNvSpPr/>
          <p:nvPr/>
        </p:nvSpPr>
        <p:spPr>
          <a:xfrm>
            <a:off x="10877253" y="17470842"/>
            <a:ext cx="6196250" cy="100601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想定される成果物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654267" y="15687839"/>
            <a:ext cx="18184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IBM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WatsonAPI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を用い，文書検査ツールを実装したら，</a:t>
            </a:r>
            <a:r>
              <a:rPr lang="en-US" altLang="ja-JP" sz="4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などのツールよりもより正確な検査結果を得られるかを検証，考察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2051850" y="18744256"/>
            <a:ext cx="7779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機械学習を用いた文書検査ツールの有用性の検証，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考察．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ja-JP" sz="4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などのツールとの出力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結果の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違い．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機械学習を用いた文書検査の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改善点．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830045" y="14992256"/>
            <a:ext cx="19848511" cy="2341299"/>
          </a:xfrm>
          <a:prstGeom prst="roundRect">
            <a:avLst>
              <a:gd name="adj" fmla="val 717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ホームベース 84"/>
          <p:cNvSpPr/>
          <p:nvPr/>
        </p:nvSpPr>
        <p:spPr>
          <a:xfrm>
            <a:off x="606962" y="14491915"/>
            <a:ext cx="4356447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研究目的</a:t>
            </a:r>
            <a:endParaRPr kumimoji="1" lang="ja-JP" altLang="en-US" sz="44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7309024" y="4102420"/>
            <a:ext cx="1911178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曖昧さ</a:t>
            </a:r>
            <a:endParaRPr kumimoji="1" lang="ja-JP" altLang="en-US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楕円 45"/>
          <p:cNvSpPr/>
          <p:nvPr/>
        </p:nvSpPr>
        <p:spPr>
          <a:xfrm>
            <a:off x="7309024" y="4927045"/>
            <a:ext cx="1911178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 化</a:t>
            </a:r>
            <a:endParaRPr kumimoji="1" lang="ja-JP" altLang="en-US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66725" y="8515251"/>
            <a:ext cx="2319055" cy="72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838100" y="9235331"/>
            <a:ext cx="18267546" cy="2969208"/>
            <a:chOff x="12577764" y="5443978"/>
            <a:chExt cx="8412780" cy="2606460"/>
          </a:xfrm>
        </p:grpSpPr>
        <p:sp>
          <p:nvSpPr>
            <p:cNvPr id="66" name="角丸四角形 65"/>
            <p:cNvSpPr/>
            <p:nvPr/>
          </p:nvSpPr>
          <p:spPr>
            <a:xfrm>
              <a:off x="12577764" y="5443978"/>
              <a:ext cx="8412780" cy="26064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2688058" y="5666742"/>
              <a:ext cx="8175946" cy="2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コグニティブ・コンピューティングシステムと呼ばれており，認知した情報に基づいて理解，推論するプラットフォームである．</a:t>
              </a:r>
              <a:endPara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人間の言葉を理解するだけでなく，学習</a:t>
              </a:r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次第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で多様な言語表現をもって対応できる．</a:t>
              </a:r>
              <a:endPara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72" name="テキスト ボックス 71"/>
          <p:cNvSpPr txBox="1"/>
          <p:nvPr/>
        </p:nvSpPr>
        <p:spPr>
          <a:xfrm>
            <a:off x="13509251" y="11683603"/>
            <a:ext cx="676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初めての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Watson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用例と実践プログラミング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5517</TotalTime>
  <Words>317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suyama</dc:creator>
  <cp:lastModifiedBy>suyama</cp:lastModifiedBy>
  <cp:revision>215</cp:revision>
  <cp:lastPrinted>2017-10-11T13:13:39Z</cp:lastPrinted>
  <dcterms:created xsi:type="dcterms:W3CDTF">2012-09-17T17:26:59Z</dcterms:created>
  <dcterms:modified xsi:type="dcterms:W3CDTF">2017-10-11T13:22:07Z</dcterms:modified>
</cp:coreProperties>
</file>