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Lst>
  <p:sldSz cx="21383625" cy="30275213"/>
  <p:notesSz cx="6858000" cy="9144000"/>
  <p:defaultTextStyle>
    <a:defPPr>
      <a:defRPr lang="ja-JP"/>
    </a:defPPr>
    <a:lvl1pPr marL="0" algn="l" defTabSz="2479578" rtl="0" eaLnBrk="1" latinLnBrk="0" hangingPunct="1">
      <a:defRPr kumimoji="1" sz="4881" kern="1200">
        <a:solidFill>
          <a:schemeClr val="tx1"/>
        </a:solidFill>
        <a:latin typeface="+mn-lt"/>
        <a:ea typeface="+mn-ea"/>
        <a:cs typeface="+mn-cs"/>
      </a:defRPr>
    </a:lvl1pPr>
    <a:lvl2pPr marL="1239789" algn="l" defTabSz="2479578" rtl="0" eaLnBrk="1" latinLnBrk="0" hangingPunct="1">
      <a:defRPr kumimoji="1" sz="4881" kern="1200">
        <a:solidFill>
          <a:schemeClr val="tx1"/>
        </a:solidFill>
        <a:latin typeface="+mn-lt"/>
        <a:ea typeface="+mn-ea"/>
        <a:cs typeface="+mn-cs"/>
      </a:defRPr>
    </a:lvl2pPr>
    <a:lvl3pPr marL="2479578" algn="l" defTabSz="2479578" rtl="0" eaLnBrk="1" latinLnBrk="0" hangingPunct="1">
      <a:defRPr kumimoji="1" sz="4881" kern="1200">
        <a:solidFill>
          <a:schemeClr val="tx1"/>
        </a:solidFill>
        <a:latin typeface="+mn-lt"/>
        <a:ea typeface="+mn-ea"/>
        <a:cs typeface="+mn-cs"/>
      </a:defRPr>
    </a:lvl3pPr>
    <a:lvl4pPr marL="3719368" algn="l" defTabSz="2479578" rtl="0" eaLnBrk="1" latinLnBrk="0" hangingPunct="1">
      <a:defRPr kumimoji="1" sz="4881" kern="1200">
        <a:solidFill>
          <a:schemeClr val="tx1"/>
        </a:solidFill>
        <a:latin typeface="+mn-lt"/>
        <a:ea typeface="+mn-ea"/>
        <a:cs typeface="+mn-cs"/>
      </a:defRPr>
    </a:lvl4pPr>
    <a:lvl5pPr marL="4959157" algn="l" defTabSz="2479578" rtl="0" eaLnBrk="1" latinLnBrk="0" hangingPunct="1">
      <a:defRPr kumimoji="1" sz="4881" kern="1200">
        <a:solidFill>
          <a:schemeClr val="tx1"/>
        </a:solidFill>
        <a:latin typeface="+mn-lt"/>
        <a:ea typeface="+mn-ea"/>
        <a:cs typeface="+mn-cs"/>
      </a:defRPr>
    </a:lvl5pPr>
    <a:lvl6pPr marL="6198946" algn="l" defTabSz="2479578" rtl="0" eaLnBrk="1" latinLnBrk="0" hangingPunct="1">
      <a:defRPr kumimoji="1" sz="4881" kern="1200">
        <a:solidFill>
          <a:schemeClr val="tx1"/>
        </a:solidFill>
        <a:latin typeface="+mn-lt"/>
        <a:ea typeface="+mn-ea"/>
        <a:cs typeface="+mn-cs"/>
      </a:defRPr>
    </a:lvl6pPr>
    <a:lvl7pPr marL="7438735" algn="l" defTabSz="2479578" rtl="0" eaLnBrk="1" latinLnBrk="0" hangingPunct="1">
      <a:defRPr kumimoji="1" sz="4881" kern="1200">
        <a:solidFill>
          <a:schemeClr val="tx1"/>
        </a:solidFill>
        <a:latin typeface="+mn-lt"/>
        <a:ea typeface="+mn-ea"/>
        <a:cs typeface="+mn-cs"/>
      </a:defRPr>
    </a:lvl7pPr>
    <a:lvl8pPr marL="8678525" algn="l" defTabSz="2479578" rtl="0" eaLnBrk="1" latinLnBrk="0" hangingPunct="1">
      <a:defRPr kumimoji="1" sz="4881" kern="1200">
        <a:solidFill>
          <a:schemeClr val="tx1"/>
        </a:solidFill>
        <a:latin typeface="+mn-lt"/>
        <a:ea typeface="+mn-ea"/>
        <a:cs typeface="+mn-cs"/>
      </a:defRPr>
    </a:lvl8pPr>
    <a:lvl9pPr marL="9918314" algn="l" defTabSz="2479578" rtl="0" eaLnBrk="1" latinLnBrk="0" hangingPunct="1">
      <a:defRPr kumimoji="1"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47" autoAdjust="0"/>
  </p:normalViewPr>
  <p:slideViewPr>
    <p:cSldViewPr snapToGrid="0">
      <p:cViewPr varScale="1">
        <p:scale>
          <a:sx n="20" d="100"/>
          <a:sy n="20" d="100"/>
        </p:scale>
        <p:origin x="2462" y="9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3772" y="9404941"/>
            <a:ext cx="18176081" cy="6489548"/>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3207544" y="17155954"/>
            <a:ext cx="14968538" cy="7736999"/>
          </a:xfrm>
        </p:spPr>
        <p:txBody>
          <a:bodyPr/>
          <a:lstStyle>
            <a:lvl1pPr marL="0" indent="0" algn="ctr">
              <a:buNone/>
              <a:defRPr>
                <a:solidFill>
                  <a:schemeClr val="tx1">
                    <a:tint val="75000"/>
                  </a:schemeClr>
                </a:solidFill>
              </a:defRPr>
            </a:lvl1pPr>
            <a:lvl2pPr marL="1069162" indent="0" algn="ctr">
              <a:buNone/>
              <a:defRPr>
                <a:solidFill>
                  <a:schemeClr val="tx1">
                    <a:tint val="75000"/>
                  </a:schemeClr>
                </a:solidFill>
              </a:defRPr>
            </a:lvl2pPr>
            <a:lvl3pPr marL="2138324" indent="0" algn="ctr">
              <a:buNone/>
              <a:defRPr>
                <a:solidFill>
                  <a:schemeClr val="tx1">
                    <a:tint val="75000"/>
                  </a:schemeClr>
                </a:solidFill>
              </a:defRPr>
            </a:lvl3pPr>
            <a:lvl4pPr marL="3207487" indent="0" algn="ctr">
              <a:buNone/>
              <a:defRPr>
                <a:solidFill>
                  <a:schemeClr val="tx1">
                    <a:tint val="75000"/>
                  </a:schemeClr>
                </a:solidFill>
              </a:defRPr>
            </a:lvl4pPr>
            <a:lvl5pPr marL="4276649" indent="0" algn="ctr">
              <a:buNone/>
              <a:defRPr>
                <a:solidFill>
                  <a:schemeClr val="tx1">
                    <a:tint val="75000"/>
                  </a:schemeClr>
                </a:solidFill>
              </a:defRPr>
            </a:lvl5pPr>
            <a:lvl6pPr marL="5345811" indent="0" algn="ctr">
              <a:buNone/>
              <a:defRPr>
                <a:solidFill>
                  <a:schemeClr val="tx1">
                    <a:tint val="75000"/>
                  </a:schemeClr>
                </a:solidFill>
              </a:defRPr>
            </a:lvl6pPr>
            <a:lvl7pPr marL="6414973" indent="0" algn="ctr">
              <a:buNone/>
              <a:defRPr>
                <a:solidFill>
                  <a:schemeClr val="tx1">
                    <a:tint val="75000"/>
                  </a:schemeClr>
                </a:solidFill>
              </a:defRPr>
            </a:lvl7pPr>
            <a:lvl8pPr marL="7484135" indent="0" algn="ctr">
              <a:buNone/>
              <a:defRPr>
                <a:solidFill>
                  <a:schemeClr val="tx1">
                    <a:tint val="75000"/>
                  </a:schemeClr>
                </a:solidFill>
              </a:defRPr>
            </a:lvl8pPr>
            <a:lvl9pPr marL="8553298"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8219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59715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3128" y="1212415"/>
            <a:ext cx="4811316" cy="2583204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1069181" y="1212415"/>
            <a:ext cx="14077553" cy="2583204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00405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06403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689159" y="19454630"/>
            <a:ext cx="18176081" cy="6012994"/>
          </a:xfrm>
        </p:spPr>
        <p:txBody>
          <a:bodyPr anchor="t"/>
          <a:lstStyle>
            <a:lvl1pPr algn="l">
              <a:defRPr sz="9354"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689159" y="12831929"/>
            <a:ext cx="18176081" cy="6622701"/>
          </a:xfrm>
        </p:spPr>
        <p:txBody>
          <a:bodyPr anchor="b"/>
          <a:lstStyle>
            <a:lvl1pPr marL="0" indent="0">
              <a:buNone/>
              <a:defRPr sz="4677">
                <a:solidFill>
                  <a:schemeClr val="tx1">
                    <a:tint val="75000"/>
                  </a:schemeClr>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79259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1069181"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10870010"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458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069181" y="6776884"/>
            <a:ext cx="9448148"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1069181" y="9601167"/>
            <a:ext cx="9448148"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10862586" y="6776884"/>
            <a:ext cx="9451859"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10862586" y="9601167"/>
            <a:ext cx="9451859"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8" name="フッター プレースホルダ 4"/>
          <p:cNvSpPr>
            <a:spLocks noGrp="1"/>
          </p:cNvSpPr>
          <p:nvPr>
            <p:ph type="ftr" sz="quarter" idx="11"/>
          </p:nvPr>
        </p:nvSpPr>
        <p:spPr/>
        <p:txBody>
          <a:bodyPr/>
          <a:lstStyle>
            <a:lvl1pPr>
              <a:defRPr/>
            </a:lvl1pPr>
          </a:lstStyle>
          <a:p>
            <a:endParaRPr kumimoji="1" lang="ja-JP" altLang="en-US"/>
          </a:p>
        </p:txBody>
      </p:sp>
      <p:sp>
        <p:nvSpPr>
          <p:cNvPr id="9"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43606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4" name="フッター プレースホルダ 4"/>
          <p:cNvSpPr>
            <a:spLocks noGrp="1"/>
          </p:cNvSpPr>
          <p:nvPr>
            <p:ph type="ftr" sz="quarter" idx="11"/>
          </p:nvPr>
        </p:nvSpPr>
        <p:spPr/>
        <p:txBody>
          <a:bodyPr/>
          <a:lstStyle>
            <a:lvl1pPr>
              <a:defRPr/>
            </a:lvl1pPr>
          </a:lstStyle>
          <a:p>
            <a:endParaRPr kumimoji="1" lang="ja-JP" altLang="en-US"/>
          </a:p>
        </p:txBody>
      </p:sp>
      <p:sp>
        <p:nvSpPr>
          <p:cNvPr id="5"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438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3" name="フッター プレースホルダ 4"/>
          <p:cNvSpPr>
            <a:spLocks noGrp="1"/>
          </p:cNvSpPr>
          <p:nvPr>
            <p:ph type="ftr" sz="quarter" idx="11"/>
          </p:nvPr>
        </p:nvSpPr>
        <p:spPr/>
        <p:txBody>
          <a:bodyPr/>
          <a:lstStyle>
            <a:lvl1pPr>
              <a:defRPr/>
            </a:lvl1pPr>
          </a:lstStyle>
          <a:p>
            <a:endParaRPr kumimoji="1" lang="ja-JP" altLang="en-US"/>
          </a:p>
        </p:txBody>
      </p:sp>
      <p:sp>
        <p:nvSpPr>
          <p:cNvPr id="4"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18575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183" y="1205402"/>
            <a:ext cx="7035065" cy="5129967"/>
          </a:xfrm>
        </p:spPr>
        <p:txBody>
          <a:bodyPr anchor="b"/>
          <a:lstStyle>
            <a:lvl1pPr algn="l">
              <a:defRPr sz="4677"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8360404" y="1205404"/>
            <a:ext cx="11954040" cy="25839056"/>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1069183" y="6335371"/>
            <a:ext cx="7035065" cy="20709089"/>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3556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340" y="21192649"/>
            <a:ext cx="12830175" cy="2501912"/>
          </a:xfrm>
        </p:spPr>
        <p:txBody>
          <a:bodyPr anchor="b"/>
          <a:lstStyle>
            <a:lvl1pPr algn="l">
              <a:defRPr sz="4677"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4191340" y="2705146"/>
            <a:ext cx="12830175" cy="18165128"/>
          </a:xfrm>
        </p:spPr>
        <p:txBody>
          <a:bodyPr rtlCol="0">
            <a:normAutofit/>
          </a:bodyPr>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pPr lvl="0"/>
            <a:r>
              <a:rPr lang="ja-JP" altLang="en-US" noProof="0" smtClean="0"/>
              <a:t>図を追加</a:t>
            </a:r>
          </a:p>
        </p:txBody>
      </p:sp>
      <p:sp>
        <p:nvSpPr>
          <p:cNvPr id="4" name="テキスト プレースホルダ 3"/>
          <p:cNvSpPr>
            <a:spLocks noGrp="1"/>
          </p:cNvSpPr>
          <p:nvPr>
            <p:ph type="body" sz="half" idx="2"/>
          </p:nvPr>
        </p:nvSpPr>
        <p:spPr>
          <a:xfrm>
            <a:off x="4191340" y="23694561"/>
            <a:ext cx="12830175" cy="3553130"/>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2015/10/6</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27355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1069181" y="1212412"/>
            <a:ext cx="19245263"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1069181" y="7064219"/>
            <a:ext cx="19245263" cy="199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1069181" y="28060639"/>
            <a:ext cx="4989513" cy="1611875"/>
          </a:xfrm>
          <a:prstGeom prst="rect">
            <a:avLst/>
          </a:prstGeom>
        </p:spPr>
        <p:txBody>
          <a:bodyPr vert="horz" wrap="square" lIns="91440" tIns="45720" rIns="91440" bIns="45720" numCol="1" anchor="ctr" anchorCtr="0" compatLnSpc="1">
            <a:prstTxWarp prst="textNoShape">
              <a:avLst/>
            </a:prstTxWarp>
          </a:bodyPr>
          <a:lstStyle>
            <a:lvl1pPr>
              <a:defRPr sz="2806">
                <a:solidFill>
                  <a:srgbClr val="898989"/>
                </a:solidFill>
                <a:latin typeface="Calibri" panose="020F0502020204030204" pitchFamily="34" charset="0"/>
              </a:defRPr>
            </a:lvl1pPr>
          </a:lstStyle>
          <a:p>
            <a:fld id="{FF7A58FD-EF7A-4BF1-AE4A-3BD5BDDA2978}" type="datetimeFigureOut">
              <a:rPr kumimoji="1" lang="ja-JP" altLang="en-US" smtClean="0"/>
              <a:t>2015/10/6</a:t>
            </a:fld>
            <a:endParaRPr kumimoji="1" lang="ja-JP" altLang="en-US"/>
          </a:p>
        </p:txBody>
      </p:sp>
      <p:sp>
        <p:nvSpPr>
          <p:cNvPr id="5" name="フッター プレースホルダ 4"/>
          <p:cNvSpPr>
            <a:spLocks noGrp="1"/>
          </p:cNvSpPr>
          <p:nvPr>
            <p:ph type="ftr" sz="quarter" idx="3"/>
          </p:nvPr>
        </p:nvSpPr>
        <p:spPr>
          <a:xfrm>
            <a:off x="7306072" y="28060639"/>
            <a:ext cx="6771481" cy="1611875"/>
          </a:xfrm>
          <a:prstGeom prst="rect">
            <a:avLst/>
          </a:prstGeom>
        </p:spPr>
        <p:txBody>
          <a:bodyPr vert="horz" lIns="91440" tIns="45720" rIns="91440" bIns="45720" rtlCol="0" anchor="ctr"/>
          <a:lstStyle>
            <a:lvl1pPr algn="ctr" fontAlgn="auto">
              <a:spcBef>
                <a:spcPts val="0"/>
              </a:spcBef>
              <a:spcAft>
                <a:spcPts val="0"/>
              </a:spcAft>
              <a:defRPr sz="2806">
                <a:solidFill>
                  <a:schemeClr val="tx1">
                    <a:tint val="75000"/>
                  </a:schemeClr>
                </a:solidFill>
                <a:latin typeface="+mn-lt"/>
                <a:ea typeface="+mn-ea"/>
                <a:cs typeface="+mn-cs"/>
              </a:defRPr>
            </a:lvl1pPr>
          </a:lstStyle>
          <a:p>
            <a:endParaRPr kumimoji="1" lang="ja-JP" altLang="en-US"/>
          </a:p>
        </p:txBody>
      </p:sp>
      <p:sp>
        <p:nvSpPr>
          <p:cNvPr id="6" name="スライド番号プレースホルダ 5"/>
          <p:cNvSpPr>
            <a:spLocks noGrp="1"/>
          </p:cNvSpPr>
          <p:nvPr>
            <p:ph type="sldNum" sz="quarter" idx="4"/>
          </p:nvPr>
        </p:nvSpPr>
        <p:spPr>
          <a:xfrm>
            <a:off x="15324931" y="28060639"/>
            <a:ext cx="4989513" cy="1611875"/>
          </a:xfrm>
          <a:prstGeom prst="rect">
            <a:avLst/>
          </a:prstGeom>
        </p:spPr>
        <p:txBody>
          <a:bodyPr vert="horz" wrap="square" lIns="91440" tIns="45720" rIns="91440" bIns="45720" numCol="1" anchor="ctr" anchorCtr="0" compatLnSpc="1">
            <a:prstTxWarp prst="textNoShape">
              <a:avLst/>
            </a:prstTxWarp>
          </a:bodyPr>
          <a:lstStyle>
            <a:lvl1pPr algn="r">
              <a:defRPr sz="2806">
                <a:solidFill>
                  <a:srgbClr val="898989"/>
                </a:solidFill>
                <a:latin typeface="Calibri" panose="020F0502020204030204" pitchFamily="34" charset="0"/>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3411867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ctr" defTabSz="1069162" rtl="0" eaLnBrk="1" fontAlgn="base" hangingPunct="1">
        <a:spcBef>
          <a:spcPct val="0"/>
        </a:spcBef>
        <a:spcAft>
          <a:spcPct val="0"/>
        </a:spcAft>
        <a:defRPr kumimoji="1" sz="10289" kern="1200">
          <a:solidFill>
            <a:schemeClr val="tx1"/>
          </a:solidFill>
          <a:latin typeface="+mj-lt"/>
          <a:ea typeface="+mj-ea"/>
          <a:cs typeface="ＭＳ Ｐゴシック" charset="-128"/>
        </a:defRPr>
      </a:lvl1pPr>
      <a:lvl2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2pPr>
      <a:lvl3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3pPr>
      <a:lvl4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4pPr>
      <a:lvl5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5pPr>
      <a:lvl6pPr marL="1069162"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6pPr>
      <a:lvl7pPr marL="2138324"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7pPr>
      <a:lvl8pPr marL="3207487"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8pPr>
      <a:lvl9pPr marL="4276649"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9pPr>
    </p:titleStyle>
    <p:bodyStyle>
      <a:lvl1pPr marL="801872" indent="-801872" algn="l" defTabSz="1069162" rtl="0" eaLnBrk="1" fontAlgn="base" hangingPunct="1">
        <a:spcBef>
          <a:spcPct val="20000"/>
        </a:spcBef>
        <a:spcAft>
          <a:spcPct val="0"/>
        </a:spcAft>
        <a:buFont typeface="Arial" panose="020B0604020202020204" pitchFamily="34" charset="0"/>
        <a:buChar char="•"/>
        <a:defRPr kumimoji="1" sz="7483" kern="1200">
          <a:solidFill>
            <a:schemeClr val="tx1"/>
          </a:solidFill>
          <a:latin typeface="+mn-lt"/>
          <a:ea typeface="+mn-ea"/>
          <a:cs typeface="ＭＳ Ｐゴシック" charset="-128"/>
        </a:defRPr>
      </a:lvl1pPr>
      <a:lvl2pPr marL="1737389" indent="-668226" algn="l" defTabSz="1069162" rtl="0" eaLnBrk="1" fontAlgn="base" hangingPunct="1">
        <a:spcBef>
          <a:spcPct val="20000"/>
        </a:spcBef>
        <a:spcAft>
          <a:spcPct val="0"/>
        </a:spcAft>
        <a:buFont typeface="Arial" panose="020B0604020202020204" pitchFamily="34" charset="0"/>
        <a:buChar char="–"/>
        <a:defRPr kumimoji="1" sz="6548" kern="1200">
          <a:solidFill>
            <a:schemeClr val="tx1"/>
          </a:solidFill>
          <a:latin typeface="+mn-lt"/>
          <a:ea typeface="+mn-ea"/>
          <a:cs typeface="+mn-cs"/>
        </a:defRPr>
      </a:lvl2pPr>
      <a:lvl3pPr marL="2672906" indent="-534581" algn="l" defTabSz="1069162" rtl="0" eaLnBrk="1" fontAlgn="base" hangingPunct="1">
        <a:spcBef>
          <a:spcPct val="20000"/>
        </a:spcBef>
        <a:spcAft>
          <a:spcPct val="0"/>
        </a:spcAft>
        <a:buFont typeface="Arial" panose="020B0604020202020204" pitchFamily="34" charset="0"/>
        <a:buChar char="•"/>
        <a:defRPr kumimoji="1" sz="5612" kern="1200">
          <a:solidFill>
            <a:schemeClr val="tx1"/>
          </a:solidFill>
          <a:latin typeface="+mn-lt"/>
          <a:ea typeface="+mn-ea"/>
          <a:cs typeface="+mn-cs"/>
        </a:defRPr>
      </a:lvl3pPr>
      <a:lvl4pPr marL="3742068"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4pPr>
      <a:lvl5pPr marL="4811230"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5pPr>
      <a:lvl6pPr marL="5880392"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6pPr>
      <a:lvl7pPr marL="6949554"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7pPr>
      <a:lvl8pPr marL="8018717"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8pPr>
      <a:lvl9pPr marL="9087879"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9pPr>
    </p:bodyStyle>
    <p:otherStyle>
      <a:defPPr>
        <a:defRPr lang="ja-JP"/>
      </a:defPPr>
      <a:lvl1pPr marL="0" algn="l" defTabSz="1069162" rtl="0" eaLnBrk="1" latinLnBrk="0" hangingPunct="1">
        <a:defRPr kumimoji="1" sz="4209" kern="1200">
          <a:solidFill>
            <a:schemeClr val="tx1"/>
          </a:solidFill>
          <a:latin typeface="+mn-lt"/>
          <a:ea typeface="+mn-ea"/>
          <a:cs typeface="+mn-cs"/>
        </a:defRPr>
      </a:lvl1pPr>
      <a:lvl2pPr marL="1069162" algn="l" defTabSz="1069162" rtl="0" eaLnBrk="1" latinLnBrk="0" hangingPunct="1">
        <a:defRPr kumimoji="1" sz="4209" kern="1200">
          <a:solidFill>
            <a:schemeClr val="tx1"/>
          </a:solidFill>
          <a:latin typeface="+mn-lt"/>
          <a:ea typeface="+mn-ea"/>
          <a:cs typeface="+mn-cs"/>
        </a:defRPr>
      </a:lvl2pPr>
      <a:lvl3pPr marL="2138324" algn="l" defTabSz="1069162" rtl="0" eaLnBrk="1" latinLnBrk="0" hangingPunct="1">
        <a:defRPr kumimoji="1" sz="4209" kern="1200">
          <a:solidFill>
            <a:schemeClr val="tx1"/>
          </a:solidFill>
          <a:latin typeface="+mn-lt"/>
          <a:ea typeface="+mn-ea"/>
          <a:cs typeface="+mn-cs"/>
        </a:defRPr>
      </a:lvl3pPr>
      <a:lvl4pPr marL="3207487" algn="l" defTabSz="1069162" rtl="0" eaLnBrk="1" latinLnBrk="0" hangingPunct="1">
        <a:defRPr kumimoji="1" sz="4209" kern="1200">
          <a:solidFill>
            <a:schemeClr val="tx1"/>
          </a:solidFill>
          <a:latin typeface="+mn-lt"/>
          <a:ea typeface="+mn-ea"/>
          <a:cs typeface="+mn-cs"/>
        </a:defRPr>
      </a:lvl4pPr>
      <a:lvl5pPr marL="4276649" algn="l" defTabSz="1069162" rtl="0" eaLnBrk="1" latinLnBrk="0" hangingPunct="1">
        <a:defRPr kumimoji="1" sz="4209" kern="1200">
          <a:solidFill>
            <a:schemeClr val="tx1"/>
          </a:solidFill>
          <a:latin typeface="+mn-lt"/>
          <a:ea typeface="+mn-ea"/>
          <a:cs typeface="+mn-cs"/>
        </a:defRPr>
      </a:lvl5pPr>
      <a:lvl6pPr marL="5345811" algn="l" defTabSz="1069162" rtl="0" eaLnBrk="1" latinLnBrk="0" hangingPunct="1">
        <a:defRPr kumimoji="1" sz="4209" kern="1200">
          <a:solidFill>
            <a:schemeClr val="tx1"/>
          </a:solidFill>
          <a:latin typeface="+mn-lt"/>
          <a:ea typeface="+mn-ea"/>
          <a:cs typeface="+mn-cs"/>
        </a:defRPr>
      </a:lvl6pPr>
      <a:lvl7pPr marL="6414973" algn="l" defTabSz="1069162" rtl="0" eaLnBrk="1" latinLnBrk="0" hangingPunct="1">
        <a:defRPr kumimoji="1" sz="4209" kern="1200">
          <a:solidFill>
            <a:schemeClr val="tx1"/>
          </a:solidFill>
          <a:latin typeface="+mn-lt"/>
          <a:ea typeface="+mn-ea"/>
          <a:cs typeface="+mn-cs"/>
        </a:defRPr>
      </a:lvl7pPr>
      <a:lvl8pPr marL="7484135" algn="l" defTabSz="1069162" rtl="0" eaLnBrk="1" latinLnBrk="0" hangingPunct="1">
        <a:defRPr kumimoji="1" sz="4209" kern="1200">
          <a:solidFill>
            <a:schemeClr val="tx1"/>
          </a:solidFill>
          <a:latin typeface="+mn-lt"/>
          <a:ea typeface="+mn-ea"/>
          <a:cs typeface="+mn-cs"/>
        </a:defRPr>
      </a:lvl8pPr>
      <a:lvl9pPr marL="8553298" algn="l" defTabSz="1069162"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6000"/>
          </a:schemeClr>
        </a:solidFill>
        <a:effectLst/>
      </p:bgPr>
    </p:bg>
    <p:spTree>
      <p:nvGrpSpPr>
        <p:cNvPr id="1" name=""/>
        <p:cNvGrpSpPr/>
        <p:nvPr/>
      </p:nvGrpSpPr>
      <p:grpSpPr>
        <a:xfrm>
          <a:off x="0" y="0"/>
          <a:ext cx="0" cy="0"/>
          <a:chOff x="0" y="0"/>
          <a:chExt cx="0" cy="0"/>
        </a:xfrm>
      </p:grpSpPr>
      <p:sp>
        <p:nvSpPr>
          <p:cNvPr id="15" name="正方形/長方形 14"/>
          <p:cNvSpPr/>
          <p:nvPr/>
        </p:nvSpPr>
        <p:spPr>
          <a:xfrm>
            <a:off x="231387" y="13911287"/>
            <a:ext cx="10427631" cy="575380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altLang="ja-JP" sz="5400" dirty="0" smtClean="0">
              <a:solidFill>
                <a:schemeClr val="tx1"/>
              </a:solidFill>
              <a:effectLst/>
            </a:endParaRPr>
          </a:p>
          <a:p>
            <a:endParaRPr lang="en-US" altLang="ja-JP" sz="4400" dirty="0" smtClean="0">
              <a:solidFill>
                <a:schemeClr val="tx1"/>
              </a:solidFill>
            </a:endParaRPr>
          </a:p>
          <a:p>
            <a:r>
              <a:rPr lang="ja-JP" altLang="en-US" sz="4400" dirty="0" smtClean="0">
                <a:solidFill>
                  <a:schemeClr val="tx1"/>
                </a:solidFill>
              </a:rPr>
              <a:t>・</a:t>
            </a:r>
            <a:r>
              <a:rPr lang="ja-JP" altLang="en-US" sz="4400" dirty="0">
                <a:solidFill>
                  <a:schemeClr val="tx1"/>
                </a:solidFill>
              </a:rPr>
              <a:t>農業情報の用途により視点，用語が異なる語彙を目的に応じた最適な語彙への翻訳ができるような仕組みを作ることが目的である．</a:t>
            </a:r>
            <a:r>
              <a:rPr lang="ja-JP" altLang="en-US" sz="5400" dirty="0" smtClean="0">
                <a:effectLst/>
              </a:rPr>
              <a:t/>
            </a:r>
            <a:br>
              <a:rPr lang="ja-JP" altLang="en-US" sz="5400" dirty="0" smtClean="0">
                <a:effectLst/>
              </a:rPr>
            </a:br>
            <a:endParaRPr kumimoji="1" lang="ja-JP" altLang="en-US" sz="5400" dirty="0">
              <a:solidFill>
                <a:schemeClr val="tx1"/>
              </a:solidFill>
            </a:endParaRPr>
          </a:p>
        </p:txBody>
      </p:sp>
      <p:sp>
        <p:nvSpPr>
          <p:cNvPr id="10" name="正方形/長方形 9"/>
          <p:cNvSpPr/>
          <p:nvPr/>
        </p:nvSpPr>
        <p:spPr>
          <a:xfrm>
            <a:off x="217901" y="3554255"/>
            <a:ext cx="20647959" cy="9604281"/>
          </a:xfrm>
          <a:prstGeom prst="rect">
            <a:avLst/>
          </a:prstGeom>
          <a:solidFill>
            <a:schemeClr val="accent5">
              <a:lumMod val="20000"/>
              <a:lumOff val="8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ctrTitle"/>
          </p:nvPr>
        </p:nvSpPr>
        <p:spPr>
          <a:xfrm>
            <a:off x="2165092" y="952826"/>
            <a:ext cx="18176081" cy="763734"/>
          </a:xfrm>
        </p:spPr>
        <p:txBody>
          <a:bodyPr>
            <a:noAutofit/>
          </a:bodyPr>
          <a:lstStyle/>
          <a:p>
            <a:r>
              <a:rPr lang="ja-JP" altLang="en-US" sz="7200"/>
              <a:t>農業における</a:t>
            </a:r>
            <a:r>
              <a:rPr lang="en-US" altLang="ja-JP" sz="7200"/>
              <a:t>Wiki</a:t>
            </a:r>
            <a:r>
              <a:rPr lang="ja-JP" altLang="en-US" sz="7200"/>
              <a:t>を活用する知の構造化</a:t>
            </a:r>
            <a:endParaRPr kumimoji="1" lang="ja-JP" altLang="en-US" sz="7200" dirty="0"/>
          </a:p>
        </p:txBody>
      </p:sp>
      <p:sp>
        <p:nvSpPr>
          <p:cNvPr id="3" name="サブタイトル 2"/>
          <p:cNvSpPr>
            <a:spLocks noGrp="1"/>
          </p:cNvSpPr>
          <p:nvPr>
            <p:ph type="subTitle" idx="1"/>
          </p:nvPr>
        </p:nvSpPr>
        <p:spPr>
          <a:xfrm>
            <a:off x="5524499" y="2428733"/>
            <a:ext cx="15859125" cy="1125521"/>
          </a:xfrm>
        </p:spPr>
        <p:txBody>
          <a:bodyPr/>
          <a:lstStyle/>
          <a:p>
            <a:r>
              <a:rPr kumimoji="1" lang="en-US" altLang="ja-JP" sz="6000" dirty="0" smtClean="0">
                <a:solidFill>
                  <a:schemeClr val="tx1"/>
                </a:solidFill>
                <a:latin typeface="+mj-ea"/>
                <a:ea typeface="+mj-ea"/>
              </a:rPr>
              <a:t>PM</a:t>
            </a:r>
            <a:r>
              <a:rPr kumimoji="1" lang="ja-JP" altLang="en-US" sz="6000" dirty="0" smtClean="0">
                <a:solidFill>
                  <a:schemeClr val="tx1"/>
                </a:solidFill>
                <a:latin typeface="+mj-ea"/>
                <a:ea typeface="+mj-ea"/>
              </a:rPr>
              <a:t>コース　矢吹研究室　</a:t>
            </a:r>
            <a:r>
              <a:rPr kumimoji="1" lang="en-US" altLang="ja-JP" sz="6000" dirty="0" smtClean="0">
                <a:solidFill>
                  <a:schemeClr val="tx1"/>
                </a:solidFill>
                <a:latin typeface="+mj-ea"/>
                <a:ea typeface="+mj-ea"/>
              </a:rPr>
              <a:t>1242034</a:t>
            </a:r>
            <a:r>
              <a:rPr kumimoji="1" lang="ja-JP" altLang="en-US" sz="6000" dirty="0" smtClean="0">
                <a:solidFill>
                  <a:schemeClr val="tx1"/>
                </a:solidFill>
                <a:latin typeface="+mj-ea"/>
                <a:ea typeface="+mj-ea"/>
              </a:rPr>
              <a:t>　小池克人</a:t>
            </a:r>
            <a:endParaRPr kumimoji="1" lang="ja-JP" altLang="en-US" sz="6000" dirty="0">
              <a:solidFill>
                <a:schemeClr val="tx1"/>
              </a:solidFill>
              <a:latin typeface="+mj-ea"/>
              <a:ea typeface="+mj-ea"/>
            </a:endParaRPr>
          </a:p>
        </p:txBody>
      </p:sp>
      <p:pic>
        <p:nvPicPr>
          <p:cNvPr id="6" name="図 5"/>
          <p:cNvPicPr>
            <a:picLocks noChangeAspect="1"/>
          </p:cNvPicPr>
          <p:nvPr/>
        </p:nvPicPr>
        <p:blipFill>
          <a:blip r:embed="rId2"/>
          <a:stretch>
            <a:fillRect/>
          </a:stretch>
        </p:blipFill>
        <p:spPr>
          <a:xfrm>
            <a:off x="13060699" y="6060327"/>
            <a:ext cx="5384152" cy="6240050"/>
          </a:xfrm>
          <a:prstGeom prst="rect">
            <a:avLst/>
          </a:prstGeom>
        </p:spPr>
      </p:pic>
      <p:sp>
        <p:nvSpPr>
          <p:cNvPr id="8" name="正方形/長方形 7"/>
          <p:cNvSpPr/>
          <p:nvPr/>
        </p:nvSpPr>
        <p:spPr>
          <a:xfrm>
            <a:off x="856925" y="4875438"/>
            <a:ext cx="11144863" cy="7551383"/>
          </a:xfrm>
          <a:prstGeom prst="rect">
            <a:avLst/>
          </a:prstGeom>
          <a:solidFill>
            <a:schemeClr val="bg1"/>
          </a:solidFill>
          <a:ln>
            <a:solidFill>
              <a:srgbClr val="0070C0"/>
            </a:solidFill>
          </a:ln>
        </p:spPr>
        <p:style>
          <a:lnRef idx="0">
            <a:schemeClr val="accent6"/>
          </a:lnRef>
          <a:fillRef idx="3">
            <a:schemeClr val="accent6"/>
          </a:fillRef>
          <a:effectRef idx="3">
            <a:schemeClr val="accent6"/>
          </a:effectRef>
          <a:fontRef idx="minor">
            <a:schemeClr val="lt1"/>
          </a:fontRef>
        </p:style>
        <p:txBody>
          <a:bodyPr rtlCol="0" anchor="ctr"/>
          <a:lstStyle/>
          <a:p>
            <a:r>
              <a:rPr kumimoji="1" lang="ja-JP" altLang="en-US" dirty="0" smtClean="0">
                <a:solidFill>
                  <a:schemeClr val="tx1"/>
                </a:solidFill>
              </a:rPr>
              <a:t>アイベリー，</a:t>
            </a:r>
            <a:r>
              <a:rPr kumimoji="1" lang="ja-JP" altLang="en-US" dirty="0" err="1" smtClean="0">
                <a:solidFill>
                  <a:schemeClr val="tx1"/>
                </a:solidFill>
              </a:rPr>
              <a:t>あか</a:t>
            </a:r>
            <a:r>
              <a:rPr kumimoji="1" lang="ja-JP" altLang="en-US" dirty="0" smtClean="0">
                <a:solidFill>
                  <a:schemeClr val="tx1"/>
                </a:solidFill>
              </a:rPr>
              <a:t>ねっ娘，あきひめ，</a:t>
            </a:r>
            <a:endParaRPr kumimoji="1" lang="en-US" altLang="ja-JP" dirty="0" smtClean="0">
              <a:solidFill>
                <a:schemeClr val="tx1"/>
              </a:solidFill>
            </a:endParaRPr>
          </a:p>
          <a:p>
            <a:r>
              <a:rPr kumimoji="1" lang="ja-JP" altLang="en-US" dirty="0" smtClean="0">
                <a:solidFill>
                  <a:schemeClr val="tx1"/>
                </a:solidFill>
              </a:rPr>
              <a:t>あすかルビー，あまおう，あまおとめ，</a:t>
            </a:r>
            <a:endParaRPr kumimoji="1" lang="en-US" altLang="ja-JP" dirty="0" smtClean="0">
              <a:solidFill>
                <a:schemeClr val="tx1"/>
              </a:solidFill>
            </a:endParaRPr>
          </a:p>
          <a:p>
            <a:r>
              <a:rPr kumimoji="1" lang="ja-JP" altLang="en-US" dirty="0" smtClean="0">
                <a:solidFill>
                  <a:schemeClr val="tx1"/>
                </a:solidFill>
              </a:rPr>
              <a:t>あわゆき，えちごひめ，エラン，おおきみ，おい</a:t>
            </a:r>
            <a:r>
              <a:rPr kumimoji="1" lang="en-US" altLang="ja-JP" dirty="0" smtClean="0">
                <a:solidFill>
                  <a:schemeClr val="tx1"/>
                </a:solidFill>
              </a:rPr>
              <a:t>C</a:t>
            </a:r>
            <a:r>
              <a:rPr kumimoji="1" lang="ja-JP" altLang="en-US" dirty="0" err="1" smtClean="0">
                <a:solidFill>
                  <a:schemeClr val="tx1"/>
                </a:solidFill>
              </a:rPr>
              <a:t>べり</a:t>
            </a:r>
            <a:r>
              <a:rPr kumimoji="1" lang="ja-JP" altLang="en-US" dirty="0" smtClean="0">
                <a:solidFill>
                  <a:schemeClr val="tx1"/>
                </a:solidFill>
              </a:rPr>
              <a:t>ーおとめ</a:t>
            </a:r>
            <a:r>
              <a:rPr kumimoji="1" lang="ja-JP" altLang="en-US" dirty="0" err="1" smtClean="0">
                <a:solidFill>
                  <a:schemeClr val="tx1"/>
                </a:solidFill>
              </a:rPr>
              <a:t>ごころ</a:t>
            </a:r>
            <a:r>
              <a:rPr kumimoji="1" lang="ja-JP" altLang="en-US" dirty="0" smtClean="0">
                <a:solidFill>
                  <a:schemeClr val="tx1"/>
                </a:solidFill>
              </a:rPr>
              <a:t>，かおりの</a:t>
            </a:r>
            <a:r>
              <a:rPr kumimoji="1" lang="en-US" altLang="ja-JP" dirty="0" smtClean="0">
                <a:solidFill>
                  <a:schemeClr val="tx1"/>
                </a:solidFill>
              </a:rPr>
              <a:t>‥</a:t>
            </a:r>
            <a:r>
              <a:rPr kumimoji="1" lang="en-US" altLang="ja-JP" dirty="0" err="1" smtClean="0">
                <a:solidFill>
                  <a:schemeClr val="tx1"/>
                </a:solidFill>
              </a:rPr>
              <a:t>etc</a:t>
            </a:r>
            <a:endParaRPr kumimoji="1" lang="ja-JP" altLang="en-US" dirty="0">
              <a:solidFill>
                <a:schemeClr val="tx1"/>
              </a:solidFill>
            </a:endParaRPr>
          </a:p>
        </p:txBody>
      </p:sp>
      <p:sp>
        <p:nvSpPr>
          <p:cNvPr id="11" name="爆発 2 10"/>
          <p:cNvSpPr/>
          <p:nvPr/>
        </p:nvSpPr>
        <p:spPr>
          <a:xfrm>
            <a:off x="12519552" y="4026064"/>
            <a:ext cx="5925299" cy="2186738"/>
          </a:xfrm>
          <a:prstGeom prst="irregularSeal2">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3600" dirty="0" smtClean="0">
                <a:solidFill>
                  <a:schemeClr val="bg1"/>
                </a:solidFill>
              </a:rPr>
              <a:t>ありすぎる</a:t>
            </a:r>
            <a:endParaRPr lang="en-US" altLang="ja-JP" sz="3600" dirty="0">
              <a:solidFill>
                <a:schemeClr val="bg1"/>
              </a:solidFill>
            </a:endParaRPr>
          </a:p>
        </p:txBody>
      </p:sp>
      <p:sp>
        <p:nvSpPr>
          <p:cNvPr id="13" name="円/楕円 12"/>
          <p:cNvSpPr/>
          <p:nvPr/>
        </p:nvSpPr>
        <p:spPr>
          <a:xfrm>
            <a:off x="147424" y="13081930"/>
            <a:ext cx="3254322"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目的</a:t>
            </a:r>
            <a:endParaRPr kumimoji="1" lang="ja-JP" altLang="en-US" dirty="0">
              <a:solidFill>
                <a:schemeClr val="tx1"/>
              </a:solidFill>
            </a:endParaRPr>
          </a:p>
        </p:txBody>
      </p:sp>
      <p:sp>
        <p:nvSpPr>
          <p:cNvPr id="14" name="円/楕円 13"/>
          <p:cNvSpPr/>
          <p:nvPr/>
        </p:nvSpPr>
        <p:spPr>
          <a:xfrm>
            <a:off x="30286" y="2925410"/>
            <a:ext cx="3459383"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背景</a:t>
            </a:r>
            <a:endParaRPr kumimoji="1" lang="ja-JP" altLang="en-US" dirty="0">
              <a:solidFill>
                <a:schemeClr val="tx1"/>
              </a:solidFill>
            </a:endParaRPr>
          </a:p>
        </p:txBody>
      </p:sp>
      <p:sp>
        <p:nvSpPr>
          <p:cNvPr id="42" name="正方形/長方形 41"/>
          <p:cNvSpPr/>
          <p:nvPr/>
        </p:nvSpPr>
        <p:spPr>
          <a:xfrm>
            <a:off x="10930067" y="13813645"/>
            <a:ext cx="10240016" cy="585144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4400" dirty="0" smtClean="0">
                <a:solidFill>
                  <a:schemeClr val="tx1"/>
                </a:solidFill>
                <a:effectLst/>
              </a:rPr>
              <a:t>①</a:t>
            </a:r>
            <a:r>
              <a:rPr lang="en-US" altLang="ja-JP" sz="4400" dirty="0" err="1">
                <a:solidFill>
                  <a:schemeClr val="tx1"/>
                </a:solidFill>
              </a:rPr>
              <a:t>MediaWiki</a:t>
            </a:r>
            <a:r>
              <a:rPr lang="ja-JP" altLang="en-US" sz="4400" dirty="0">
                <a:solidFill>
                  <a:schemeClr val="tx1"/>
                </a:solidFill>
              </a:rPr>
              <a:t>のサーバーを立ち上げる．</a:t>
            </a:r>
            <a:endParaRPr lang="ja-JP" altLang="en-US" sz="4400" dirty="0" smtClean="0">
              <a:solidFill>
                <a:schemeClr val="tx1"/>
              </a:solidFill>
              <a:effectLst/>
            </a:endParaRPr>
          </a:p>
          <a:p>
            <a:r>
              <a:rPr lang="ja-JP" altLang="en-US" sz="4400" dirty="0" smtClean="0">
                <a:solidFill>
                  <a:schemeClr val="tx1"/>
                </a:solidFill>
                <a:effectLst/>
              </a:rPr>
              <a:t>②</a:t>
            </a:r>
            <a:r>
              <a:rPr lang="en-US" altLang="ja-JP" sz="4400" dirty="0" err="1">
                <a:solidFill>
                  <a:schemeClr val="tx1"/>
                </a:solidFill>
              </a:rPr>
              <a:t>MediaWiki</a:t>
            </a:r>
            <a:r>
              <a:rPr lang="ja-JP" altLang="en-US" sz="4400" dirty="0">
                <a:solidFill>
                  <a:schemeClr val="tx1"/>
                </a:solidFill>
              </a:rPr>
              <a:t>に知識を登録をする</a:t>
            </a:r>
            <a:r>
              <a:rPr lang="ja-JP" altLang="en-US" sz="4400" dirty="0" smtClean="0">
                <a:solidFill>
                  <a:schemeClr val="tx1"/>
                </a:solidFill>
              </a:rPr>
              <a:t>．</a:t>
            </a:r>
            <a:endParaRPr lang="ja-JP" altLang="en-US" sz="4400" dirty="0" smtClean="0">
              <a:solidFill>
                <a:schemeClr val="tx1"/>
              </a:solidFill>
              <a:effectLst/>
            </a:endParaRPr>
          </a:p>
          <a:p>
            <a:r>
              <a:rPr lang="ja-JP" altLang="en-US" sz="4400" dirty="0">
                <a:solidFill>
                  <a:schemeClr val="tx1"/>
                </a:solidFill>
              </a:rPr>
              <a:t>③登録した情報</a:t>
            </a:r>
            <a:r>
              <a:rPr lang="ja-JP" altLang="en-US" sz="4400" dirty="0" smtClean="0">
                <a:solidFill>
                  <a:schemeClr val="tx1"/>
                </a:solidFill>
              </a:rPr>
              <a:t>から単語間</a:t>
            </a:r>
            <a:r>
              <a:rPr lang="ja-JP" altLang="en-US" sz="4400" dirty="0">
                <a:solidFill>
                  <a:schemeClr val="tx1"/>
                </a:solidFill>
              </a:rPr>
              <a:t>の関連</a:t>
            </a:r>
            <a:r>
              <a:rPr lang="ja-JP" altLang="en-US" sz="4400" dirty="0" smtClean="0">
                <a:solidFill>
                  <a:schemeClr val="tx1"/>
                </a:solidFill>
              </a:rPr>
              <a:t>情報　を</a:t>
            </a:r>
            <a:r>
              <a:rPr lang="ja-JP" altLang="en-US" sz="4400" dirty="0">
                <a:solidFill>
                  <a:schemeClr val="tx1"/>
                </a:solidFill>
              </a:rPr>
              <a:t>抽出をする</a:t>
            </a:r>
            <a:r>
              <a:rPr lang="ja-JP" altLang="en-US" sz="4400" dirty="0" smtClean="0">
                <a:solidFill>
                  <a:schemeClr val="tx1"/>
                </a:solidFill>
              </a:rPr>
              <a:t>．</a:t>
            </a:r>
            <a:endParaRPr kumimoji="1" lang="ja-JP" altLang="en-US" sz="4400" dirty="0">
              <a:solidFill>
                <a:schemeClr val="tx1"/>
              </a:solidFill>
            </a:endParaRPr>
          </a:p>
        </p:txBody>
      </p:sp>
      <p:sp>
        <p:nvSpPr>
          <p:cNvPr id="43" name="円/楕円 42"/>
          <p:cNvSpPr/>
          <p:nvPr/>
        </p:nvSpPr>
        <p:spPr>
          <a:xfrm>
            <a:off x="10930066" y="13178310"/>
            <a:ext cx="3951542"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研究方法</a:t>
            </a:r>
            <a:endParaRPr kumimoji="1" lang="ja-JP" altLang="en-US" dirty="0">
              <a:solidFill>
                <a:schemeClr val="tx1"/>
              </a:solidFill>
            </a:endParaRPr>
          </a:p>
        </p:txBody>
      </p:sp>
      <p:sp>
        <p:nvSpPr>
          <p:cNvPr id="44" name="正方形/長方形 43"/>
          <p:cNvSpPr/>
          <p:nvPr/>
        </p:nvSpPr>
        <p:spPr>
          <a:xfrm>
            <a:off x="114249" y="20734197"/>
            <a:ext cx="21010736" cy="2816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4400" dirty="0">
                <a:solidFill>
                  <a:schemeClr val="tx1"/>
                </a:solidFill>
              </a:rPr>
              <a:t>検索システムのプロトタイプの開発のための準備をして</a:t>
            </a:r>
            <a:r>
              <a:rPr lang="ja-JP" altLang="en-US" sz="4400" dirty="0" smtClean="0">
                <a:solidFill>
                  <a:schemeClr val="tx1"/>
                </a:solidFill>
              </a:rPr>
              <a:t>いる</a:t>
            </a:r>
            <a:endParaRPr lang="en-US" altLang="ja-JP" sz="4400" dirty="0" smtClean="0">
              <a:solidFill>
                <a:schemeClr val="tx1"/>
              </a:solidFill>
              <a:effectLst/>
            </a:endParaRPr>
          </a:p>
        </p:txBody>
      </p:sp>
      <p:sp>
        <p:nvSpPr>
          <p:cNvPr id="45" name="円/楕円 44"/>
          <p:cNvSpPr/>
          <p:nvPr/>
        </p:nvSpPr>
        <p:spPr>
          <a:xfrm>
            <a:off x="30286" y="20022024"/>
            <a:ext cx="3776467"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進捗状況</a:t>
            </a:r>
            <a:endParaRPr kumimoji="1" lang="ja-JP" altLang="en-US" dirty="0">
              <a:solidFill>
                <a:schemeClr val="tx1"/>
              </a:solidFill>
            </a:endParaRPr>
          </a:p>
        </p:txBody>
      </p:sp>
      <p:sp>
        <p:nvSpPr>
          <p:cNvPr id="49" name="正方形/長方形 48"/>
          <p:cNvSpPr/>
          <p:nvPr/>
        </p:nvSpPr>
        <p:spPr>
          <a:xfrm>
            <a:off x="114249" y="24487647"/>
            <a:ext cx="21010736" cy="562912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altLang="ja-JP" dirty="0" smtClean="0">
              <a:solidFill>
                <a:schemeClr val="tx1"/>
              </a:solidFill>
              <a:effectLst/>
            </a:endParaRPr>
          </a:p>
          <a:p>
            <a:r>
              <a:rPr lang="ja-JP" altLang="en-US" sz="7200" dirty="0" smtClean="0">
                <a:solidFill>
                  <a:schemeClr val="tx1"/>
                </a:solidFill>
                <a:effectLst/>
              </a:rPr>
              <a:t>・</a:t>
            </a:r>
            <a:r>
              <a:rPr lang="en-US" altLang="ja-JP" sz="7200" dirty="0" err="1" smtClean="0">
                <a:solidFill>
                  <a:schemeClr val="tx1"/>
                </a:solidFill>
                <a:effectLst/>
              </a:rPr>
              <a:t>Mediawaki</a:t>
            </a:r>
            <a:r>
              <a:rPr lang="ja-JP" altLang="en-US" sz="7200" dirty="0" smtClean="0">
                <a:solidFill>
                  <a:schemeClr val="tx1"/>
                </a:solidFill>
              </a:rPr>
              <a:t>を</a:t>
            </a:r>
            <a:r>
              <a:rPr lang="ja-JP" altLang="en-US" sz="7200" dirty="0" smtClean="0">
                <a:solidFill>
                  <a:schemeClr val="tx1"/>
                </a:solidFill>
                <a:effectLst/>
              </a:rPr>
              <a:t>立ち上げる．</a:t>
            </a:r>
            <a:endParaRPr lang="en-US" altLang="ja-JP" sz="7200" dirty="0" smtClean="0">
              <a:solidFill>
                <a:schemeClr val="tx1"/>
              </a:solidFill>
              <a:effectLst/>
            </a:endParaRPr>
          </a:p>
          <a:p>
            <a:r>
              <a:rPr lang="ja-JP" altLang="en-US" sz="7200" dirty="0" smtClean="0">
                <a:solidFill>
                  <a:schemeClr val="tx1"/>
                </a:solidFill>
                <a:effectLst/>
              </a:rPr>
              <a:t>・データを入力する．</a:t>
            </a:r>
            <a:endParaRPr lang="en-US" altLang="ja-JP" sz="7200" dirty="0" smtClean="0">
              <a:solidFill>
                <a:schemeClr val="tx1"/>
              </a:solidFill>
              <a:effectLst/>
            </a:endParaRPr>
          </a:p>
          <a:p>
            <a:r>
              <a:rPr lang="ja-JP" altLang="en-US" sz="7200" dirty="0">
                <a:solidFill>
                  <a:schemeClr val="tx1"/>
                </a:solidFill>
              </a:rPr>
              <a:t>・入力</a:t>
            </a:r>
            <a:r>
              <a:rPr lang="ja-JP" altLang="en-US" sz="7200" dirty="0" smtClean="0">
                <a:solidFill>
                  <a:schemeClr val="tx1"/>
                </a:solidFill>
              </a:rPr>
              <a:t>したデータ</a:t>
            </a:r>
            <a:r>
              <a:rPr lang="ja-JP" altLang="en-US" sz="7200" dirty="0">
                <a:solidFill>
                  <a:schemeClr val="tx1"/>
                </a:solidFill>
              </a:rPr>
              <a:t>を抽出できるかを</a:t>
            </a:r>
            <a:r>
              <a:rPr lang="ja-JP" altLang="en-US" sz="7200" dirty="0" smtClean="0">
                <a:solidFill>
                  <a:schemeClr val="tx1"/>
                </a:solidFill>
              </a:rPr>
              <a:t>実験する．</a:t>
            </a:r>
            <a:endParaRPr lang="ja-JP" altLang="en-US" sz="7200" dirty="0">
              <a:solidFill>
                <a:schemeClr val="tx1"/>
              </a:solidFill>
            </a:endParaRPr>
          </a:p>
          <a:p>
            <a:endParaRPr kumimoji="1" lang="ja-JP" altLang="en-US" dirty="0">
              <a:solidFill>
                <a:schemeClr val="tx1"/>
              </a:solidFill>
            </a:endParaRPr>
          </a:p>
        </p:txBody>
      </p:sp>
      <p:sp>
        <p:nvSpPr>
          <p:cNvPr id="50" name="円/楕円 49"/>
          <p:cNvSpPr/>
          <p:nvPr/>
        </p:nvSpPr>
        <p:spPr>
          <a:xfrm>
            <a:off x="30286" y="23783347"/>
            <a:ext cx="5173884" cy="1551102"/>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今後の計画</a:t>
            </a:r>
            <a:endParaRPr kumimoji="1" lang="ja-JP" altLang="en-US" dirty="0">
              <a:solidFill>
                <a:schemeClr val="tx1"/>
              </a:solidFill>
            </a:endParaRPr>
          </a:p>
        </p:txBody>
      </p:sp>
      <p:sp>
        <p:nvSpPr>
          <p:cNvPr id="55" name="正方形/長方形 54"/>
          <p:cNvSpPr/>
          <p:nvPr/>
        </p:nvSpPr>
        <p:spPr>
          <a:xfrm>
            <a:off x="268338" y="4525182"/>
            <a:ext cx="5369071" cy="13224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いちごだけでも</a:t>
            </a:r>
            <a:r>
              <a:rPr lang="en-US" altLang="ja-JP" dirty="0" smtClean="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217120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ーマ2" id="{6F9EBA26-69F1-4317-BBCB-21FFFE2458B2}" vid="{4A997A54-B57D-41B5-85CB-D10BAC124639}"/>
    </a:ext>
  </a:extLst>
</a:theme>
</file>

<file path=docProps/app.xml><?xml version="1.0" encoding="utf-8"?>
<Properties xmlns="http://schemas.openxmlformats.org/officeDocument/2006/extended-properties" xmlns:vt="http://schemas.openxmlformats.org/officeDocument/2006/docPropsVTypes">
  <Template>テーマ2</Template>
  <TotalTime>1993</TotalTime>
  <Words>164</Words>
  <Application>Microsoft Office PowerPoint</Application>
  <PresentationFormat>ユーザー設定</PresentationFormat>
  <Paragraphs>23</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Calibri</vt:lpstr>
      <vt:lpstr>テーマ2</vt:lpstr>
      <vt:lpstr>農業におけるWikiを活用する知の構造化</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koike</cp:lastModifiedBy>
  <cp:revision>36</cp:revision>
  <dcterms:created xsi:type="dcterms:W3CDTF">2014-12-16T10:11:28Z</dcterms:created>
  <dcterms:modified xsi:type="dcterms:W3CDTF">2015-10-06T08:44:36Z</dcterms:modified>
</cp:coreProperties>
</file>