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 autoAdjust="0"/>
    <p:restoredTop sz="92796" autoAdjust="0"/>
  </p:normalViewPr>
  <p:slideViewPr>
    <p:cSldViewPr>
      <p:cViewPr varScale="1">
        <p:scale>
          <a:sx n="25" d="100"/>
          <a:sy n="25" d="100"/>
        </p:scale>
        <p:origin x="798" y="1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2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0232" y="2929585"/>
            <a:ext cx="20906812" cy="7400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 rot="5400000">
            <a:off x="9195501" y="8079440"/>
            <a:ext cx="1762431" cy="2111684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dirty="0"/>
              <a:t>学生生活実態調査のためのデータマイニング手法の提案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603907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1342045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川手元稀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04233" y="8430495"/>
            <a:ext cx="7848871" cy="15903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</a:rPr>
              <a:t>各項目</a:t>
            </a:r>
            <a:r>
              <a:rPr lang="ja-JP" altLang="en-US" sz="3600" dirty="0">
                <a:solidFill>
                  <a:schemeClr val="tx1"/>
                </a:solidFill>
              </a:rPr>
              <a:t>ごとでしか分析を</a:t>
            </a:r>
            <a:r>
              <a:rPr lang="ja-JP" altLang="en-US" sz="3600" dirty="0" smtClean="0">
                <a:solidFill>
                  <a:schemeClr val="tx1"/>
                </a:solidFill>
              </a:rPr>
              <a:t>行って</a:t>
            </a:r>
            <a:r>
              <a:rPr lang="ja-JP" altLang="en-US" sz="3600" dirty="0">
                <a:solidFill>
                  <a:schemeClr val="tx1"/>
                </a:solidFill>
              </a:rPr>
              <a:t>いない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1707658" y="8455610"/>
            <a:ext cx="9026014" cy="15718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ysClr val="windowText" lastClr="000000"/>
                </a:solidFill>
              </a:rPr>
              <a:t>個人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データを活用した分析を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行えばより分かるので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はないのかと考えた．</a:t>
            </a:r>
            <a:endParaRPr kumimoji="1" lang="ja-JP" altLang="en-US" sz="3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3247" y="11756421"/>
            <a:ext cx="19273162" cy="9249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>
                <a:solidFill>
                  <a:schemeClr val="tx1"/>
                </a:solidFill>
              </a:rPr>
              <a:t>様々</a:t>
            </a:r>
            <a:r>
              <a:rPr lang="ja-JP" altLang="en-US" sz="3600" dirty="0" smtClean="0">
                <a:solidFill>
                  <a:schemeClr val="tx1"/>
                </a:solidFill>
              </a:rPr>
              <a:t>なデータマイニングの分析</a:t>
            </a:r>
            <a:r>
              <a:rPr lang="ja-JP" altLang="en-US" sz="3600" dirty="0">
                <a:solidFill>
                  <a:schemeClr val="tx1"/>
                </a:solidFill>
              </a:rPr>
              <a:t>手法を活用して「学生生活</a:t>
            </a:r>
            <a:r>
              <a:rPr lang="ja-JP" altLang="en-US" sz="3600" dirty="0" smtClean="0">
                <a:solidFill>
                  <a:schemeClr val="tx1"/>
                </a:solidFill>
              </a:rPr>
              <a:t>アンケート</a:t>
            </a:r>
            <a:r>
              <a:rPr lang="ja-JP" altLang="en-US" sz="3600" dirty="0">
                <a:solidFill>
                  <a:schemeClr val="tx1"/>
                </a:solidFill>
              </a:rPr>
              <a:t>」を発展させる</a:t>
            </a:r>
            <a:r>
              <a:rPr lang="ja-JP" altLang="en-US" sz="3600" dirty="0" smtClean="0">
                <a:solidFill>
                  <a:schemeClr val="tx1"/>
                </a:solidFill>
              </a:rPr>
              <a:t>こと．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493246" y="10784627"/>
            <a:ext cx="2158099" cy="75559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目的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93246" y="3109271"/>
            <a:ext cx="4583529" cy="8463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</a:t>
            </a:r>
            <a:r>
              <a:rPr lang="ja-JP" altLang="en-US" sz="4400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32" name="ホームベース 31"/>
          <p:cNvSpPr/>
          <p:nvPr/>
        </p:nvSpPr>
        <p:spPr>
          <a:xfrm>
            <a:off x="457705" y="13642938"/>
            <a:ext cx="3698113" cy="68722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</a:t>
            </a:r>
            <a:r>
              <a:rPr lang="ja-JP" altLang="en-US" sz="4400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43" name="ホームベース 42"/>
          <p:cNvSpPr/>
          <p:nvPr/>
        </p:nvSpPr>
        <p:spPr>
          <a:xfrm>
            <a:off x="12879637" y="13769788"/>
            <a:ext cx="4979111" cy="96658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現在</a:t>
            </a:r>
            <a:r>
              <a:rPr lang="ja-JP" altLang="en-US" sz="4400" dirty="0" smtClean="0">
                <a:solidFill>
                  <a:schemeClr val="bg1"/>
                </a:solidFill>
              </a:rPr>
              <a:t>の進捗状況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10260391" y="23225737"/>
            <a:ext cx="3729264" cy="76271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今後の計画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04233" y="4157666"/>
            <a:ext cx="20146717" cy="303886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千葉工業大学の「学生生活アンケート」の内容を見て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今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よりも深いところで分析してほしいと思ったため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kumimoji="1"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学生の意識や考え方により深くアプローチしてほしいと感じた．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2" y="10594747"/>
            <a:ext cx="20906812" cy="2313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2587843" y="13339787"/>
            <a:ext cx="8527382" cy="8966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9855384" y="22464546"/>
            <a:ext cx="11259841" cy="7365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2" y="13339788"/>
            <a:ext cx="12282123" cy="89664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426554" y="14482574"/>
            <a:ext cx="11385310" cy="73220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工業大学が実施した</a:t>
            </a:r>
            <a:r>
              <a:rPr lang="en-US" altLang="ja-JP" sz="4400" dirty="0">
                <a:solidFill>
                  <a:schemeClr val="tx1"/>
                </a:solidFill>
              </a:rPr>
              <a:t>2015 </a:t>
            </a:r>
            <a:r>
              <a:rPr lang="ja-JP" altLang="en-US" sz="4400" dirty="0">
                <a:solidFill>
                  <a:schemeClr val="tx1"/>
                </a:solidFill>
              </a:rPr>
              <a:t>年度版「</a:t>
            </a:r>
            <a:r>
              <a:rPr lang="ja-JP" altLang="en-US" sz="4400" dirty="0" smtClean="0">
                <a:solidFill>
                  <a:schemeClr val="tx1"/>
                </a:solidFill>
              </a:rPr>
              <a:t>学生生活</a:t>
            </a:r>
            <a:r>
              <a:rPr lang="ja-JP" altLang="en-US" sz="4400" dirty="0">
                <a:solidFill>
                  <a:schemeClr val="tx1"/>
                </a:solidFill>
              </a:rPr>
              <a:t>アンケート」を</a:t>
            </a:r>
            <a:r>
              <a:rPr lang="en-US" altLang="ja-JP" sz="4400" dirty="0">
                <a:solidFill>
                  <a:schemeClr val="tx1"/>
                </a:solidFill>
              </a:rPr>
              <a:t>Google </a:t>
            </a:r>
            <a:r>
              <a:rPr lang="ja-JP" altLang="en-US" sz="4400" dirty="0" smtClean="0">
                <a:solidFill>
                  <a:schemeClr val="tx1"/>
                </a:solidFill>
              </a:rPr>
              <a:t>フォームにて作成する．</a:t>
            </a:r>
            <a:r>
              <a:rPr lang="en-US" altLang="ja-JP" sz="4400" dirty="0" smtClean="0">
                <a:solidFill>
                  <a:schemeClr val="tx1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工業大学の学生</a:t>
            </a:r>
            <a:r>
              <a:rPr lang="en-US" altLang="ja-JP" sz="4400" dirty="0">
                <a:solidFill>
                  <a:schemeClr val="tx1"/>
                </a:solidFill>
              </a:rPr>
              <a:t>100 </a:t>
            </a:r>
            <a:r>
              <a:rPr lang="ja-JP" altLang="en-US" sz="4400" dirty="0">
                <a:solidFill>
                  <a:schemeClr val="tx1"/>
                </a:solidFill>
              </a:rPr>
              <a:t>人分のアンケート</a:t>
            </a:r>
            <a:r>
              <a:rPr lang="ja-JP" altLang="en-US" sz="4400" dirty="0" smtClean="0">
                <a:solidFill>
                  <a:schemeClr val="tx1"/>
                </a:solidFill>
              </a:rPr>
              <a:t>を集める．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学生</a:t>
            </a:r>
            <a:r>
              <a:rPr lang="ja-JP" altLang="en-US" sz="4400" dirty="0">
                <a:solidFill>
                  <a:schemeClr val="tx1"/>
                </a:solidFill>
              </a:rPr>
              <a:t>の意識や考え方に関するデータに注目し</a:t>
            </a:r>
            <a:r>
              <a:rPr lang="ja-JP" altLang="en-US" sz="4400" dirty="0" smtClean="0">
                <a:solidFill>
                  <a:schemeClr val="tx1"/>
                </a:solidFill>
              </a:rPr>
              <a:t>，独自</a:t>
            </a:r>
            <a:r>
              <a:rPr lang="ja-JP" altLang="en-US" sz="4400" dirty="0">
                <a:solidFill>
                  <a:schemeClr val="tx1"/>
                </a:solidFill>
              </a:rPr>
              <a:t>に分析，解析する</a:t>
            </a:r>
            <a:r>
              <a:rPr lang="ja-JP" altLang="en-US" sz="4400" dirty="0" smtClean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新た</a:t>
            </a:r>
            <a:r>
              <a:rPr lang="ja-JP" altLang="en-US" sz="4400" dirty="0">
                <a:solidFill>
                  <a:schemeClr val="tx1"/>
                </a:solidFill>
              </a:rPr>
              <a:t>な解析法とまとめ方を提案する．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2879637" y="15167798"/>
            <a:ext cx="8011092" cy="64529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>
                <a:solidFill>
                  <a:schemeClr val="tx1"/>
                </a:solidFill>
              </a:rPr>
              <a:t>研究室内で</a:t>
            </a:r>
            <a:r>
              <a:rPr lang="en-US" altLang="ja-JP" sz="4400" dirty="0">
                <a:solidFill>
                  <a:schemeClr val="tx1"/>
                </a:solidFill>
              </a:rPr>
              <a:t>22 </a:t>
            </a:r>
            <a:r>
              <a:rPr lang="ja-JP" altLang="en-US" sz="4400" dirty="0">
                <a:solidFill>
                  <a:schemeClr val="tx1"/>
                </a:solidFill>
              </a:rPr>
              <a:t>人分</a:t>
            </a:r>
            <a:r>
              <a:rPr lang="ja-JP" altLang="en-US" sz="4400" dirty="0" smtClean="0">
                <a:solidFill>
                  <a:schemeClr val="tx1"/>
                </a:solidFill>
              </a:rPr>
              <a:t>のアンケート</a:t>
            </a:r>
            <a:r>
              <a:rPr lang="ja-JP" altLang="en-US" sz="4400" dirty="0">
                <a:solidFill>
                  <a:schemeClr val="tx1"/>
                </a:solidFill>
              </a:rPr>
              <a:t>を実施した</a:t>
            </a:r>
            <a:r>
              <a:rPr lang="ja-JP" altLang="en-US" sz="4400" dirty="0" smtClean="0">
                <a:solidFill>
                  <a:schemeClr val="tx1"/>
                </a:solidFill>
              </a:rPr>
              <a:t>．引き続きデータを収集中である．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r>
              <a:rPr lang="ja-JP" altLang="en-US" sz="4400" dirty="0">
                <a:solidFill>
                  <a:schemeClr val="tx1"/>
                </a:solidFill>
              </a:rPr>
              <a:t>今後</a:t>
            </a:r>
            <a:r>
              <a:rPr lang="ja-JP" altLang="en-US" sz="4400" dirty="0" smtClean="0">
                <a:solidFill>
                  <a:schemeClr val="tx1"/>
                </a:solidFill>
              </a:rPr>
              <a:t>はデータの均一性を高めるため</a:t>
            </a:r>
            <a:r>
              <a:rPr lang="en-US" altLang="ja-JP" sz="4400" dirty="0" smtClean="0">
                <a:solidFill>
                  <a:schemeClr val="tx1"/>
                </a:solidFill>
              </a:rPr>
              <a:t>PM</a:t>
            </a:r>
            <a:r>
              <a:rPr lang="ja-JP" altLang="en-US" sz="4400" dirty="0" smtClean="0">
                <a:solidFill>
                  <a:schemeClr val="tx1"/>
                </a:solidFill>
              </a:rPr>
              <a:t>学科の授業を利用し集める予定である．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88408" y="7409123"/>
            <a:ext cx="4680520" cy="81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現在の分析状況</a:t>
            </a:r>
            <a:endParaRPr kumimoji="1" lang="ja-JP" altLang="en-US" sz="4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4609811" y="7437076"/>
            <a:ext cx="3221707" cy="81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理想</a:t>
            </a:r>
            <a:r>
              <a:rPr kumimoji="1" lang="ja-JP" altLang="en-US" sz="4400" dirty="0" smtClean="0"/>
              <a:t>の分析</a:t>
            </a:r>
            <a:endParaRPr kumimoji="1" lang="ja-JP" altLang="en-US" sz="4400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54811"/>
              </p:ext>
            </p:extLst>
          </p:nvPr>
        </p:nvGraphicFramePr>
        <p:xfrm>
          <a:off x="10260391" y="24534201"/>
          <a:ext cx="10170241" cy="42595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22500"/>
                <a:gridCol w="7947741"/>
              </a:tblGrid>
              <a:tr h="6667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400" u="none" strike="noStrike" dirty="0">
                          <a:effectLst/>
                        </a:rPr>
                        <a:t>日程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内容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>
                          <a:effectLst/>
                        </a:rPr>
                        <a:t>10 </a:t>
                      </a:r>
                      <a:r>
                        <a:rPr lang="ja-JP" altLang="en-US" sz="4400" u="none" strike="noStrike">
                          <a:effectLst/>
                        </a:rPr>
                        <a:t>月　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残り</a:t>
                      </a:r>
                      <a:r>
                        <a:rPr lang="en-US" altLang="ja-JP" sz="4400" u="none" strike="noStrike" dirty="0">
                          <a:effectLst/>
                        </a:rPr>
                        <a:t>78 </a:t>
                      </a:r>
                      <a:r>
                        <a:rPr lang="ja-JP" altLang="en-US" sz="4400" u="none" strike="noStrike" dirty="0">
                          <a:effectLst/>
                        </a:rPr>
                        <a:t>人分のアンケートを実施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>
                          <a:effectLst/>
                        </a:rPr>
                        <a:t>11 </a:t>
                      </a:r>
                      <a:r>
                        <a:rPr lang="ja-JP" altLang="en-US" sz="4400" u="none" strike="noStrike">
                          <a:effectLst/>
                        </a:rPr>
                        <a:t>月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回収したデータの分析，解析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314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>
                          <a:effectLst/>
                        </a:rPr>
                        <a:t>12 </a:t>
                      </a:r>
                      <a:r>
                        <a:rPr lang="ja-JP" altLang="en-US" sz="4400" u="none" strike="noStrike">
                          <a:effectLst/>
                        </a:rPr>
                        <a:t>月　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>
                          <a:effectLst/>
                        </a:rPr>
                        <a:t>学生の意識と考え方が最も可視化出来た結果を提案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 dirty="0">
                          <a:effectLst/>
                        </a:rPr>
                        <a:t>1 </a:t>
                      </a:r>
                      <a:r>
                        <a:rPr lang="ja-JP" altLang="en-US" sz="4400" u="none" strike="noStrike" dirty="0">
                          <a:effectLst/>
                        </a:rPr>
                        <a:t>月</a:t>
                      </a:r>
                      <a:r>
                        <a:rPr lang="en-US" altLang="ja-JP" sz="4400" u="none" strike="noStrike" dirty="0">
                          <a:effectLst/>
                        </a:rPr>
                        <a:t>,2 </a:t>
                      </a:r>
                      <a:r>
                        <a:rPr lang="ja-JP" altLang="en-US" sz="4400" u="none" strike="noStrike" dirty="0">
                          <a:effectLst/>
                        </a:rPr>
                        <a:t>月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論文の執筆，発表資料の作成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>
          <a:xfrm>
            <a:off x="180232" y="22464546"/>
            <a:ext cx="9486925" cy="7365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ホームベース 39"/>
          <p:cNvSpPr/>
          <p:nvPr/>
        </p:nvSpPr>
        <p:spPr>
          <a:xfrm>
            <a:off x="493246" y="23010452"/>
            <a:ext cx="6599754" cy="76271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活用</a:t>
            </a:r>
            <a:r>
              <a:rPr lang="ja-JP" altLang="en-US" sz="4400" dirty="0">
                <a:solidFill>
                  <a:schemeClr val="bg1"/>
                </a:solidFill>
              </a:rPr>
              <a:t>予定</a:t>
            </a:r>
            <a:r>
              <a:rPr lang="ja-JP" altLang="en-US" sz="4400" dirty="0" smtClean="0">
                <a:solidFill>
                  <a:schemeClr val="bg1"/>
                </a:solidFill>
              </a:rPr>
              <a:t>の分析手法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6554" y="23916045"/>
            <a:ext cx="8835596" cy="56255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因子分析</a:t>
            </a:r>
            <a:endParaRPr kumimoji="1"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5400" dirty="0" smtClean="0">
                <a:solidFill>
                  <a:srgbClr val="FF0000"/>
                </a:solidFill>
                <a:latin typeface="+mn-ea"/>
              </a:rPr>
              <a:t>クラスター分析</a:t>
            </a:r>
            <a:endParaRPr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対応</a:t>
            </a: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分析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latin typeface="+mn-ea"/>
              </a:rPr>
              <a:t>集めたデータの相関関係を分かりやすく表示する分析手法である</a:t>
            </a:r>
            <a:r>
              <a:rPr lang="ja-JP" altLang="en-US" sz="4400" dirty="0" smtClean="0">
                <a:solidFill>
                  <a:schemeClr val="tx1"/>
                </a:solidFill>
                <a:latin typeface="+mn-ea"/>
              </a:rPr>
              <a:t>．データに有効であれば色々手法を試す．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0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300</Words>
  <Application>Microsoft Office PowerPoint</Application>
  <PresentationFormat>ユーザー設定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kawate</cp:lastModifiedBy>
  <cp:revision>103</cp:revision>
  <dcterms:created xsi:type="dcterms:W3CDTF">2012-09-17T17:26:59Z</dcterms:created>
  <dcterms:modified xsi:type="dcterms:W3CDTF">2016-10-06T16:44:03Z</dcterms:modified>
</cp:coreProperties>
</file>