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62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爆発 1 32"/>
          <p:cNvSpPr/>
          <p:nvPr/>
        </p:nvSpPr>
        <p:spPr>
          <a:xfrm>
            <a:off x="383046" y="2193268"/>
            <a:ext cx="1642561" cy="504056"/>
          </a:xfrm>
          <a:prstGeom prst="irregularSeal1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dirty="0" smtClean="0"/>
              <a:t>PM</a:t>
            </a:r>
            <a:r>
              <a:rPr kumimoji="1" lang="ja-JP" altLang="en-US" sz="1700" dirty="0" smtClean="0"/>
              <a:t>コース　矢吹研究室　</a:t>
            </a:r>
            <a:r>
              <a:rPr kumimoji="1" lang="en-US" altLang="ja-JP" sz="1700" dirty="0" smtClean="0"/>
              <a:t>1342015</a:t>
            </a:r>
            <a:r>
              <a:rPr kumimoji="1" lang="ja-JP" altLang="en-US" sz="1700" dirty="0" smtClean="0"/>
              <a:t>　</a:t>
            </a:r>
            <a:r>
              <a:rPr lang="ja-JP" altLang="en-US" sz="1700" dirty="0" smtClean="0"/>
              <a:t>板倉</a:t>
            </a:r>
            <a:r>
              <a:rPr lang="ja-JP" altLang="en-US" sz="1700" dirty="0"/>
              <a:t>啓太</a:t>
            </a:r>
            <a:endParaRPr kumimoji="1" lang="ja-JP" altLang="en-US" sz="1700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7" y="1043608"/>
            <a:ext cx="6229163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29163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1475" y="4194817"/>
            <a:ext cx="6228336" cy="1493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740" y="5785929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7123" y="5781797"/>
            <a:ext cx="6142688" cy="3254698"/>
            <a:chOff x="337671" y="4354932"/>
            <a:chExt cx="6142688" cy="2161285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37671" y="5580792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本研究では，</a:t>
            </a:r>
            <a:r>
              <a:rPr lang="en-US" altLang="ja-JP" sz="1200" dirty="0"/>
              <a:t> PM </a:t>
            </a:r>
            <a:r>
              <a:rPr lang="ja-JP" altLang="en-US" sz="1200" dirty="0"/>
              <a:t>学科の</a:t>
            </a:r>
            <a:r>
              <a:rPr lang="en-US" altLang="ja-JP" sz="1200" dirty="0"/>
              <a:t>PM </a:t>
            </a:r>
            <a:r>
              <a:rPr lang="ja-JP" altLang="en-US" sz="1200" dirty="0"/>
              <a:t>コース・</a:t>
            </a:r>
            <a:r>
              <a:rPr lang="en-US" altLang="ja-JP" sz="1200" dirty="0"/>
              <a:t>JABEE </a:t>
            </a:r>
            <a:r>
              <a:rPr lang="ja-JP" altLang="en-US" sz="1200" dirty="0"/>
              <a:t>コースの</a:t>
            </a:r>
            <a:r>
              <a:rPr lang="ja-JP" altLang="en-US" sz="1200" dirty="0" smtClean="0"/>
              <a:t>データマイニング</a:t>
            </a:r>
            <a:r>
              <a:rPr lang="ja-JP" altLang="en-US" sz="1200" dirty="0"/>
              <a:t>入門を受講した学生を対象に，</a:t>
            </a:r>
            <a:r>
              <a:rPr lang="ja-JP" altLang="en-US" sz="1200" dirty="0" smtClean="0"/>
              <a:t>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</a:t>
            </a:r>
            <a:r>
              <a:rPr lang="ja-JP" altLang="en-US" sz="1200" dirty="0"/>
              <a:t>，受講者の能動的な学習への参加を取り入れた</a:t>
            </a:r>
            <a:r>
              <a:rPr lang="ja-JP" altLang="en-US" sz="1200" dirty="0" smtClean="0"/>
              <a:t>能力</a:t>
            </a:r>
            <a:r>
              <a:rPr lang="ja-JP" altLang="en-US" sz="1200" dirty="0"/>
              <a:t>の育成を図る</a:t>
            </a:r>
            <a:r>
              <a:rPr lang="ja-JP" altLang="en-US" sz="1200" dirty="0" smtClean="0"/>
              <a:t>．</a:t>
            </a:r>
            <a:endParaRPr kumimoji="1" lang="ja-JP" altLang="en-US" sz="12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257494" y="6318067"/>
            <a:ext cx="3073851" cy="2718428"/>
            <a:chOff x="-2381211" y="6109482"/>
            <a:chExt cx="3073851" cy="2718428"/>
          </a:xfrm>
        </p:grpSpPr>
        <p:sp>
          <p:nvSpPr>
            <p:cNvPr id="9" name="正方形/長方形 8"/>
            <p:cNvSpPr/>
            <p:nvPr/>
          </p:nvSpPr>
          <p:spPr>
            <a:xfrm>
              <a:off x="-2381211" y="7329916"/>
              <a:ext cx="3073851" cy="14979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-2255659" y="6109482"/>
              <a:ext cx="2845351" cy="461665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例：グラフを読み取り，解析手法が使えるようになる．</a:t>
              </a:r>
              <a:endParaRPr lang="en-US" altLang="ja-JP" sz="1200" dirty="0" smtClean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383046" y="811394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7123" y="5869256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16" y="4267508"/>
            <a:ext cx="3472576" cy="136570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91475" y="5080519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※</a:t>
            </a:r>
            <a:r>
              <a:rPr kumimoji="1" lang="ja-JP" altLang="en-US" sz="1200" b="1" dirty="0" smtClean="0"/>
              <a:t>講義はデータマイニング入門で行う</a:t>
            </a:r>
            <a:endParaRPr kumimoji="1" lang="ja-JP" altLang="en-US" sz="1200" b="1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22" y="1312570"/>
            <a:ext cx="4260459" cy="137912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523221" y="106755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アクティブ・ラーニングとは能動的な学習法の総称</a:t>
            </a:r>
            <a:endParaRPr kumimoji="1" lang="ja-JP" altLang="en-US" sz="12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2659" y="1567962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時代の流れとともに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教育改革が進む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68485" y="2004760"/>
            <a:ext cx="0" cy="2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17635" y="2320842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アクティブ・ラーニングが注目</a:t>
            </a:r>
            <a:endParaRPr kumimoji="1" lang="ja-JP" altLang="en-US" sz="1100" b="1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4115" y="6836575"/>
            <a:ext cx="525006" cy="52500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3" y="6821695"/>
            <a:ext cx="832149" cy="554765"/>
          </a:xfrm>
          <a:prstGeom prst="rect">
            <a:avLst/>
          </a:prstGeom>
        </p:spPr>
      </p:pic>
      <p:sp>
        <p:nvSpPr>
          <p:cNvPr id="52" name="右矢印 51"/>
          <p:cNvSpPr/>
          <p:nvPr/>
        </p:nvSpPr>
        <p:spPr>
          <a:xfrm>
            <a:off x="1617559" y="6955061"/>
            <a:ext cx="457569" cy="28803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209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itakura</cp:lastModifiedBy>
  <cp:revision>28</cp:revision>
  <dcterms:created xsi:type="dcterms:W3CDTF">2015-10-05T13:54:22Z</dcterms:created>
  <dcterms:modified xsi:type="dcterms:W3CDTF">2016-10-09T08:44:38Z</dcterms:modified>
</cp:coreProperties>
</file>