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
  </p:notesMasterIdLst>
  <p:sldIdLst>
    <p:sldId id="259" r:id="rId2"/>
  </p:sldIdLst>
  <p:sldSz cx="21386800" cy="30279975"/>
  <p:notesSz cx="6858000" cy="9144000"/>
  <p:custDataLst>
    <p:tags r:id="rId4"/>
  </p:custDataLst>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796" autoAdjust="0"/>
  </p:normalViewPr>
  <p:slideViewPr>
    <p:cSldViewPr>
      <p:cViewPr varScale="1">
        <p:scale>
          <a:sx n="25" d="100"/>
          <a:sy n="25" d="100"/>
        </p:scale>
        <p:origin x="3114" y="30"/>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5B614-8C80-42CD-A0C7-A8AC0A708725}" type="datetimeFigureOut">
              <a:rPr kumimoji="1" lang="ja-JP" altLang="en-US" smtClean="0"/>
              <a:t>2014/12/17</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178348-B998-4583-8D76-0C2E693C4C62}" type="slidenum">
              <a:rPr kumimoji="1" lang="ja-JP" altLang="en-US" smtClean="0"/>
              <a:t>‹#›</a:t>
            </a:fld>
            <a:endParaRPr kumimoji="1" lang="ja-JP" altLang="en-US"/>
          </a:p>
        </p:txBody>
      </p:sp>
    </p:spTree>
    <p:extLst>
      <p:ext uri="{BB962C8B-B14F-4D97-AF65-F5344CB8AC3E}">
        <p14:creationId xmlns:p14="http://schemas.microsoft.com/office/powerpoint/2010/main" val="25617015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A178348-B998-4583-8D76-0C2E693C4C62}" type="slidenum">
              <a:rPr kumimoji="1" lang="ja-JP" altLang="en-US" smtClean="0"/>
              <a:t>1</a:t>
            </a:fld>
            <a:endParaRPr kumimoji="1" lang="ja-JP" altLang="en-US"/>
          </a:p>
        </p:txBody>
      </p:sp>
    </p:spTree>
    <p:extLst>
      <p:ext uri="{BB962C8B-B14F-4D97-AF65-F5344CB8AC3E}">
        <p14:creationId xmlns:p14="http://schemas.microsoft.com/office/powerpoint/2010/main" val="3143019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1" name="Rectangle 10"/>
          <p:cNvSpPr/>
          <p:nvPr/>
        </p:nvSpPr>
        <p:spPr>
          <a:xfrm>
            <a:off x="0" y="17073526"/>
            <a:ext cx="21386800" cy="13206449"/>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lang="en-US"/>
          </a:p>
        </p:txBody>
      </p:sp>
      <p:sp>
        <p:nvSpPr>
          <p:cNvPr id="12" name="Rectangle 11"/>
          <p:cNvSpPr/>
          <p:nvPr/>
        </p:nvSpPr>
        <p:spPr>
          <a:xfrm>
            <a:off x="0" y="0"/>
            <a:ext cx="21386800" cy="17073526"/>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lang="en-US" dirty="0"/>
          </a:p>
        </p:txBody>
      </p:sp>
      <p:sp>
        <p:nvSpPr>
          <p:cNvPr id="13" name="Rectangle 12"/>
          <p:cNvSpPr/>
          <p:nvPr/>
        </p:nvSpPr>
        <p:spPr>
          <a:xfrm>
            <a:off x="0" y="11710690"/>
            <a:ext cx="21386800" cy="10093325"/>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lang="en-US"/>
          </a:p>
        </p:txBody>
      </p:sp>
      <p:sp>
        <p:nvSpPr>
          <p:cNvPr id="14" name="Oval 13"/>
          <p:cNvSpPr/>
          <p:nvPr/>
        </p:nvSpPr>
        <p:spPr>
          <a:xfrm>
            <a:off x="0" y="7065328"/>
            <a:ext cx="21386800" cy="22541759"/>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lang="en-US"/>
          </a:p>
        </p:txBody>
      </p:sp>
      <p:sp>
        <p:nvSpPr>
          <p:cNvPr id="3" name="Subtitle 2"/>
          <p:cNvSpPr>
            <a:spLocks noGrp="1"/>
          </p:cNvSpPr>
          <p:nvPr>
            <p:ph type="subTitle" idx="1"/>
          </p:nvPr>
        </p:nvSpPr>
        <p:spPr>
          <a:xfrm>
            <a:off x="3447043" y="22308392"/>
            <a:ext cx="13184340" cy="3894800"/>
          </a:xfrm>
        </p:spPr>
        <p:txBody>
          <a:bodyPr>
            <a:normAutofit/>
          </a:bodyPr>
          <a:lstStyle>
            <a:lvl1pPr marL="0" indent="0" algn="l">
              <a:buNone/>
              <a:defRPr sz="7100">
                <a:solidFill>
                  <a:schemeClr val="tx2"/>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CD18CB5A-6947-405F-A94A-52FF85729738}" type="datetimeFigureOut">
              <a:rPr kumimoji="1" lang="ja-JP" altLang="en-US" smtClean="0"/>
              <a:t>2014/12/17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
        <p:nvSpPr>
          <p:cNvPr id="2" name="Title 1"/>
          <p:cNvSpPr>
            <a:spLocks noGrp="1"/>
          </p:cNvSpPr>
          <p:nvPr>
            <p:ph type="ctrTitle"/>
          </p:nvPr>
        </p:nvSpPr>
        <p:spPr>
          <a:xfrm>
            <a:off x="1912232" y="13829933"/>
            <a:ext cx="16782349" cy="7917330"/>
          </a:xfrm>
          <a:effectLst/>
        </p:spPr>
        <p:txBody>
          <a:bodyPr>
            <a:noAutofit/>
          </a:bodyPr>
          <a:lstStyle>
            <a:lvl1pPr marL="2066626" indent="-1476162" algn="l">
              <a:defRPr sz="17400"/>
            </a:lvl1pPr>
          </a:lstStyle>
          <a:p>
            <a:r>
              <a:rPr lang="ja-JP" altLang="en-US" smtClean="0"/>
              <a:t>マスター タイトルの書式設定</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4455583" y="3229860"/>
            <a:ext cx="14970760" cy="15341854"/>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CD18CB5A-6947-405F-A94A-52FF85729738}" type="datetimeFigureOut">
              <a:rPr kumimoji="1" lang="ja-JP" altLang="en-US" smtClean="0"/>
              <a:t>2014/12/17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98512" y="1662429"/>
            <a:ext cx="4812030" cy="23128722"/>
          </a:xfrm>
          <a:effectLst/>
        </p:spPr>
        <p:txBody>
          <a:bodyPr vert="eaVert"/>
          <a:lstStyle>
            <a:lvl1pPr algn="l">
              <a:defRPr/>
            </a:lvl1p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7774732" y="3229862"/>
            <a:ext cx="11295166" cy="2161158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D18CB5A-6947-405F-A94A-52FF85729738}" type="datetimeFigureOut">
              <a:rPr kumimoji="1" lang="ja-JP" altLang="en-US" smtClean="0"/>
              <a:t>2014/12/17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D18CB5A-6947-405F-A94A-52FF85729738}" type="datetimeFigureOut">
              <a:rPr kumimoji="1" lang="ja-JP" altLang="en-US" smtClean="0"/>
              <a:t>2014/12/17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
        <p:nvSpPr>
          <p:cNvPr id="8" name="Title 7"/>
          <p:cNvSpPr>
            <a:spLocks noGrp="1"/>
          </p:cNvSpPr>
          <p:nvPr>
            <p:ph type="title"/>
          </p:nvPr>
        </p:nvSpPr>
        <p:spPr/>
        <p:txBody>
          <a:bodyPr/>
          <a:lstStyle/>
          <a:p>
            <a:r>
              <a:rPr lang="ja-JP" altLang="en-US" smtClean="0"/>
              <a:t>マスター タイトルの書式設定</a:t>
            </a:r>
            <a:endParaRPr lang="en-US"/>
          </a:p>
        </p:txBody>
      </p:sp>
      <p:sp>
        <p:nvSpPr>
          <p:cNvPr id="10" name="Content Placeholder 9"/>
          <p:cNvSpPr>
            <a:spLocks noGrp="1"/>
          </p:cNvSpPr>
          <p:nvPr>
            <p:ph sz="quarter" idx="13"/>
          </p:nvPr>
        </p:nvSpPr>
        <p:spPr>
          <a:xfrm>
            <a:off x="2673350" y="3229864"/>
            <a:ext cx="14970760" cy="15341854"/>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7" name="Rectangle 6"/>
          <p:cNvSpPr/>
          <p:nvPr/>
        </p:nvSpPr>
        <p:spPr>
          <a:xfrm>
            <a:off x="0" y="17073526"/>
            <a:ext cx="21386800" cy="13206449"/>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lang="en-US"/>
          </a:p>
        </p:txBody>
      </p:sp>
      <p:sp>
        <p:nvSpPr>
          <p:cNvPr id="8" name="Rectangle 7"/>
          <p:cNvSpPr/>
          <p:nvPr/>
        </p:nvSpPr>
        <p:spPr>
          <a:xfrm>
            <a:off x="0" y="0"/>
            <a:ext cx="21386800" cy="17073526"/>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lang="en-US" dirty="0"/>
          </a:p>
        </p:txBody>
      </p:sp>
      <p:sp>
        <p:nvSpPr>
          <p:cNvPr id="9" name="Rectangle 8"/>
          <p:cNvSpPr/>
          <p:nvPr/>
        </p:nvSpPr>
        <p:spPr>
          <a:xfrm>
            <a:off x="0" y="11710690"/>
            <a:ext cx="21386800" cy="10093325"/>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lang="en-US"/>
          </a:p>
        </p:txBody>
      </p:sp>
      <p:sp>
        <p:nvSpPr>
          <p:cNvPr id="10" name="Oval 9"/>
          <p:cNvSpPr/>
          <p:nvPr/>
        </p:nvSpPr>
        <p:spPr>
          <a:xfrm>
            <a:off x="0" y="7065328"/>
            <a:ext cx="21386800" cy="22541759"/>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lang="en-US"/>
          </a:p>
        </p:txBody>
      </p:sp>
      <p:sp>
        <p:nvSpPr>
          <p:cNvPr id="2" name="Title 1"/>
          <p:cNvSpPr>
            <a:spLocks noGrp="1"/>
          </p:cNvSpPr>
          <p:nvPr>
            <p:ph type="title"/>
          </p:nvPr>
        </p:nvSpPr>
        <p:spPr>
          <a:xfrm>
            <a:off x="4755417" y="9592844"/>
            <a:ext cx="13955369" cy="10699746"/>
          </a:xfrm>
          <a:effectLst/>
        </p:spPr>
        <p:txBody>
          <a:bodyPr anchor="b"/>
          <a:lstStyle>
            <a:lvl1pPr algn="r">
              <a:defRPr sz="14900" b="1" cap="none" baseline="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30258" y="20343441"/>
            <a:ext cx="13964322" cy="3688788"/>
          </a:xfrm>
        </p:spPr>
        <p:txBody>
          <a:bodyPr anchor="t"/>
          <a:lstStyle>
            <a:lvl1pPr marL="0" indent="0" algn="r">
              <a:buNone/>
              <a:defRPr sz="6500">
                <a:solidFill>
                  <a:schemeClr val="tx2"/>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D18CB5A-6947-405F-A94A-52FF85729738}" type="datetimeFigureOut">
              <a:rPr kumimoji="1" lang="ja-JP" altLang="en-US" smtClean="0"/>
              <a:t>2014/12/17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D18CB5A-6947-405F-A94A-52FF85729738}" type="datetimeFigureOut">
              <a:rPr kumimoji="1" lang="ja-JP" altLang="en-US" smtClean="0"/>
              <a:t>2014/12/17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
        <p:nvSpPr>
          <p:cNvPr id="8" name="Title 7"/>
          <p:cNvSpPr>
            <a:spLocks noGrp="1"/>
          </p:cNvSpPr>
          <p:nvPr>
            <p:ph type="title"/>
          </p:nvPr>
        </p:nvSpPr>
        <p:spPr/>
        <p:txBody>
          <a:bodyPr/>
          <a:lstStyle/>
          <a:p>
            <a:r>
              <a:rPr lang="ja-JP" altLang="en-US" smtClean="0"/>
              <a:t>マスター タイトルの書式設定</a:t>
            </a:r>
            <a:endParaRPr lang="en-US"/>
          </a:p>
        </p:txBody>
      </p:sp>
      <p:sp>
        <p:nvSpPr>
          <p:cNvPr id="9" name="Content Placeholder 8"/>
          <p:cNvSpPr>
            <a:spLocks noGrp="1"/>
          </p:cNvSpPr>
          <p:nvPr>
            <p:ph sz="quarter" idx="13"/>
          </p:nvPr>
        </p:nvSpPr>
        <p:spPr>
          <a:xfrm>
            <a:off x="2673348" y="3229860"/>
            <a:ext cx="7827569" cy="15341854"/>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1" name="Content Placeholder 10"/>
          <p:cNvSpPr>
            <a:spLocks noGrp="1"/>
          </p:cNvSpPr>
          <p:nvPr>
            <p:ph sz="quarter" idx="14"/>
          </p:nvPr>
        </p:nvSpPr>
        <p:spPr>
          <a:xfrm>
            <a:off x="10864494" y="3229864"/>
            <a:ext cx="7827569" cy="15341854"/>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73350" y="3229864"/>
            <a:ext cx="7827569" cy="2824727"/>
          </a:xfrm>
        </p:spPr>
        <p:txBody>
          <a:bodyPr anchor="b">
            <a:noAutofit/>
          </a:bodyPr>
          <a:lstStyle>
            <a:lvl1pPr marL="0" indent="0" algn="ctr">
              <a:buNone/>
              <a:defRPr lang="en-US" sz="77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ja-JP" altLang="en-US" smtClean="0"/>
              <a:t>マスター テキストの書式設定</a:t>
            </a:r>
          </a:p>
        </p:txBody>
      </p:sp>
      <p:sp>
        <p:nvSpPr>
          <p:cNvPr id="4" name="Content Placeholder 3"/>
          <p:cNvSpPr>
            <a:spLocks noGrp="1"/>
          </p:cNvSpPr>
          <p:nvPr>
            <p:ph sz="half" idx="2"/>
          </p:nvPr>
        </p:nvSpPr>
        <p:spPr>
          <a:xfrm>
            <a:off x="2704801" y="6182833"/>
            <a:ext cx="7827569" cy="12111990"/>
          </a:xfrm>
        </p:spPr>
        <p:txBody>
          <a:bodyPr>
            <a:normAutofit/>
          </a:bodyPr>
          <a:lstStyle>
            <a:lvl1pPr>
              <a:defRPr sz="5800"/>
            </a:lvl1pPr>
            <a:lvl2pPr>
              <a:defRPr sz="5800"/>
            </a:lvl2pPr>
            <a:lvl3pPr>
              <a:defRPr sz="5200"/>
            </a:lvl3pPr>
            <a:lvl4pPr>
              <a:defRPr sz="5200"/>
            </a:lvl4pPr>
            <a:lvl5pPr>
              <a:defRPr sz="5200"/>
            </a:lvl5pPr>
            <a:lvl6pPr>
              <a:defRPr sz="5200"/>
            </a:lvl6pPr>
            <a:lvl7pPr>
              <a:defRPr sz="5200"/>
            </a:lvl7pPr>
            <a:lvl8pPr>
              <a:defRPr sz="5200"/>
            </a:lvl8pPr>
            <a:lvl9pPr>
              <a:defRPr sz="5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10869523" y="3229864"/>
            <a:ext cx="7827569" cy="2824727"/>
          </a:xfrm>
        </p:spPr>
        <p:txBody>
          <a:bodyPr anchor="b">
            <a:noAutofit/>
          </a:bodyPr>
          <a:lstStyle>
            <a:lvl1pPr marL="0" indent="0" algn="ctr">
              <a:buNone/>
              <a:defRPr lang="en-US" sz="77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marL="0" lvl="0" indent="0" algn="ctr" defTabSz="2952323" rtl="0" eaLnBrk="1" latinLnBrk="0" hangingPunct="1">
              <a:spcBef>
                <a:spcPct val="20000"/>
              </a:spcBef>
              <a:spcAft>
                <a:spcPts val="969"/>
              </a:spcAft>
              <a:buClr>
                <a:schemeClr val="accent6">
                  <a:lumMod val="75000"/>
                </a:schemeClr>
              </a:buClr>
              <a:buSzPct val="130000"/>
              <a:buFont typeface="Georgia" pitchFamily="18" charset="0"/>
              <a:buNone/>
            </a:pPr>
            <a:r>
              <a:rPr lang="ja-JP" altLang="en-US" smtClean="0"/>
              <a:t>マスター テキストの書式設定</a:t>
            </a:r>
          </a:p>
        </p:txBody>
      </p:sp>
      <p:sp>
        <p:nvSpPr>
          <p:cNvPr id="6" name="Content Placeholder 5"/>
          <p:cNvSpPr>
            <a:spLocks noGrp="1"/>
          </p:cNvSpPr>
          <p:nvPr>
            <p:ph sz="quarter" idx="4"/>
          </p:nvPr>
        </p:nvSpPr>
        <p:spPr>
          <a:xfrm>
            <a:off x="10864197" y="6177115"/>
            <a:ext cx="7827569" cy="12111990"/>
          </a:xfrm>
        </p:spPr>
        <p:txBody>
          <a:bodyPr>
            <a:normAutofit/>
          </a:bodyPr>
          <a:lstStyle>
            <a:lvl1pPr>
              <a:defRPr sz="5800"/>
            </a:lvl1pPr>
            <a:lvl2pPr>
              <a:defRPr sz="5800"/>
            </a:lvl2pPr>
            <a:lvl3pPr>
              <a:defRPr sz="5200"/>
            </a:lvl3pPr>
            <a:lvl4pPr>
              <a:defRPr sz="5200"/>
            </a:lvl4pPr>
            <a:lvl5pPr>
              <a:defRPr sz="5200"/>
            </a:lvl5pPr>
            <a:lvl6pPr>
              <a:defRPr sz="5200"/>
            </a:lvl6pPr>
            <a:lvl7pPr>
              <a:defRPr sz="5200"/>
            </a:lvl7pPr>
            <a:lvl8pPr>
              <a:defRPr sz="5200"/>
            </a:lvl8pPr>
            <a:lvl9pPr>
              <a:defRPr sz="5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CD18CB5A-6947-405F-A94A-52FF85729738}" type="datetimeFigureOut">
              <a:rPr kumimoji="1" lang="ja-JP" altLang="en-US" smtClean="0"/>
              <a:t>2014/12/17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smtClean="0"/>
              <a:t>マスター タイトルの書式設定</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D18CB5A-6947-405F-A94A-52FF85729738}" type="datetimeFigureOut">
              <a:rPr kumimoji="1" lang="ja-JP" altLang="en-US" smtClean="0"/>
              <a:t>2014/12/17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18CB5A-6947-405F-A94A-52FF85729738}" type="datetimeFigureOut">
              <a:rPr kumimoji="1" lang="ja-JP" altLang="en-US" smtClean="0"/>
              <a:t>2014/12/17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962551" y="9756883"/>
            <a:ext cx="8504399" cy="5556596"/>
          </a:xfrm>
          <a:effectLst/>
        </p:spPr>
        <p:txBody>
          <a:bodyPr anchor="b">
            <a:noAutofit/>
          </a:bodyPr>
          <a:lstStyle>
            <a:lvl1pPr marL="738081" indent="-738081" algn="l">
              <a:defRPr sz="9000" b="1">
                <a:effectLst/>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10743723" y="3229864"/>
            <a:ext cx="9395515" cy="21611593"/>
          </a:xfrm>
        </p:spPr>
        <p:txBody>
          <a:bodyPr anchor="ctr"/>
          <a:lstStyle>
            <a:lvl1pPr>
              <a:defRPr sz="7100"/>
            </a:lvl1pPr>
            <a:lvl2pPr>
              <a:defRPr sz="6500"/>
            </a:lvl2pPr>
            <a:lvl3pPr>
              <a:defRPr sz="5800"/>
            </a:lvl3pPr>
            <a:lvl4pPr>
              <a:defRPr sz="5200"/>
            </a:lvl4pPr>
            <a:lvl5pPr>
              <a:defRPr sz="4500"/>
            </a:lvl5pPr>
            <a:lvl6pPr>
              <a:defRPr sz="6500"/>
            </a:lvl6pPr>
            <a:lvl7pPr>
              <a:defRPr sz="6500"/>
            </a:lvl7pPr>
            <a:lvl8pPr>
              <a:defRPr sz="6500"/>
            </a:lvl8pPr>
            <a:lvl9pPr>
              <a:defRPr sz="6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2516095" y="15443768"/>
            <a:ext cx="7925699" cy="9446566"/>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D18CB5A-6947-405F-A94A-52FF85729738}" type="datetimeFigureOut">
              <a:rPr kumimoji="1" lang="ja-JP" altLang="en-US" smtClean="0"/>
              <a:t>2014/12/17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17073526"/>
            <a:ext cx="21386800" cy="13206449"/>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lang="en-US"/>
          </a:p>
        </p:txBody>
      </p:sp>
      <p:sp>
        <p:nvSpPr>
          <p:cNvPr id="9" name="Rectangle 8"/>
          <p:cNvSpPr/>
          <p:nvPr/>
        </p:nvSpPr>
        <p:spPr>
          <a:xfrm>
            <a:off x="0" y="0"/>
            <a:ext cx="21386800" cy="17073526"/>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lang="en-US" dirty="0"/>
          </a:p>
        </p:txBody>
      </p:sp>
      <p:sp>
        <p:nvSpPr>
          <p:cNvPr id="10" name="Rectangle 9"/>
          <p:cNvSpPr/>
          <p:nvPr/>
        </p:nvSpPr>
        <p:spPr>
          <a:xfrm>
            <a:off x="0" y="11710690"/>
            <a:ext cx="21386800" cy="10093325"/>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lang="en-US"/>
          </a:p>
        </p:txBody>
      </p:sp>
      <p:sp>
        <p:nvSpPr>
          <p:cNvPr id="11" name="Oval 10"/>
          <p:cNvSpPr/>
          <p:nvPr/>
        </p:nvSpPr>
        <p:spPr>
          <a:xfrm>
            <a:off x="0" y="7065328"/>
            <a:ext cx="21386800" cy="22541759"/>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lang="en-US"/>
          </a:p>
        </p:txBody>
      </p:sp>
      <p:sp>
        <p:nvSpPr>
          <p:cNvPr id="3" name="Picture Placeholder 2"/>
          <p:cNvSpPr>
            <a:spLocks noGrp="1"/>
          </p:cNvSpPr>
          <p:nvPr>
            <p:ph type="pic" idx="1"/>
          </p:nvPr>
        </p:nvSpPr>
        <p:spPr>
          <a:xfrm>
            <a:off x="10466937" y="5046663"/>
            <a:ext cx="9624060" cy="13810132"/>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65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r>
              <a:rPr lang="ja-JP" altLang="en-US" smtClean="0"/>
              <a:t>アイコンをクリックして図を追加</a:t>
            </a:r>
            <a:endParaRPr lang="en-US" dirty="0"/>
          </a:p>
        </p:txBody>
      </p:sp>
      <p:sp>
        <p:nvSpPr>
          <p:cNvPr id="4" name="Text Placeholder 3"/>
          <p:cNvSpPr>
            <a:spLocks noGrp="1"/>
          </p:cNvSpPr>
          <p:nvPr>
            <p:ph type="body" sz="half" idx="2"/>
          </p:nvPr>
        </p:nvSpPr>
        <p:spPr>
          <a:xfrm>
            <a:off x="2053280" y="4461576"/>
            <a:ext cx="8640122" cy="9550334"/>
          </a:xfrm>
        </p:spPr>
        <p:txBody>
          <a:bodyPr anchor="b"/>
          <a:lstStyle>
            <a:lvl1pPr marL="590465" indent="-590465">
              <a:buFont typeface="Georgia" pitchFamily="18" charset="0"/>
              <a:buChar char="*"/>
              <a:defRPr sz="52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D18CB5A-6947-405F-A94A-52FF85729738}" type="datetimeFigureOut">
              <a:rPr kumimoji="1" lang="ja-JP" altLang="en-US" smtClean="0"/>
              <a:t>2014/12/17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
        <p:nvSpPr>
          <p:cNvPr id="2" name="Title 1"/>
          <p:cNvSpPr>
            <a:spLocks noGrp="1"/>
          </p:cNvSpPr>
          <p:nvPr>
            <p:ph type="title"/>
          </p:nvPr>
        </p:nvSpPr>
        <p:spPr>
          <a:xfrm>
            <a:off x="1700999" y="19711659"/>
            <a:ext cx="14930386" cy="5046663"/>
          </a:xfrm>
        </p:spPr>
        <p:txBody>
          <a:bodyPr anchor="b">
            <a:noAutofit/>
          </a:bodyPr>
          <a:lstStyle>
            <a:lvl1pPr algn="l">
              <a:defRPr sz="14900" b="1"/>
            </a:lvl1pPr>
          </a:lstStyle>
          <a:p>
            <a:r>
              <a:rPr lang="ja-JP" altLang="en-US" smtClean="0"/>
              <a:t>マスター タイトルの書式設定</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22541759"/>
            <a:ext cx="21386800" cy="7738216"/>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lang="en-US"/>
          </a:p>
        </p:txBody>
      </p:sp>
      <p:sp>
        <p:nvSpPr>
          <p:cNvPr id="8" name="Rectangle 7"/>
          <p:cNvSpPr/>
          <p:nvPr/>
        </p:nvSpPr>
        <p:spPr>
          <a:xfrm>
            <a:off x="0" y="0"/>
            <a:ext cx="21386800" cy="22541759"/>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lang="en-US" dirty="0"/>
          </a:p>
        </p:txBody>
      </p:sp>
      <p:sp>
        <p:nvSpPr>
          <p:cNvPr id="9" name="Rectangle 8"/>
          <p:cNvSpPr/>
          <p:nvPr/>
        </p:nvSpPr>
        <p:spPr>
          <a:xfrm>
            <a:off x="0" y="16638109"/>
            <a:ext cx="21386800" cy="10093325"/>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lang="en-US"/>
          </a:p>
        </p:txBody>
      </p:sp>
      <p:sp>
        <p:nvSpPr>
          <p:cNvPr id="10" name="Oval 9"/>
          <p:cNvSpPr/>
          <p:nvPr/>
        </p:nvSpPr>
        <p:spPr>
          <a:xfrm>
            <a:off x="0" y="7065328"/>
            <a:ext cx="21386800" cy="22541759"/>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lang="en-US"/>
          </a:p>
        </p:txBody>
      </p:sp>
      <p:sp>
        <p:nvSpPr>
          <p:cNvPr id="2" name="Title Placeholder 1"/>
          <p:cNvSpPr>
            <a:spLocks noGrp="1"/>
          </p:cNvSpPr>
          <p:nvPr>
            <p:ph type="title"/>
          </p:nvPr>
        </p:nvSpPr>
        <p:spPr>
          <a:xfrm>
            <a:off x="4194305" y="19304336"/>
            <a:ext cx="15232040" cy="5046663"/>
          </a:xfrm>
          <a:prstGeom prst="rect">
            <a:avLst/>
          </a:prstGeom>
          <a:effectLst/>
        </p:spPr>
        <p:txBody>
          <a:bodyPr vert="horz" lIns="295232" tIns="147616" rIns="295232" bIns="147616" rtlCol="0" anchor="t" anchorCtr="0">
            <a:no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673350" y="3233131"/>
            <a:ext cx="14970760" cy="15341854"/>
          </a:xfrm>
          <a:prstGeom prst="rect">
            <a:avLst/>
          </a:prstGeom>
        </p:spPr>
        <p:txBody>
          <a:bodyPr vert="horz" lIns="295232" tIns="147616" rIns="295232" bIns="147616"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4436090" y="27251980"/>
            <a:ext cx="5881370" cy="1612128"/>
          </a:xfrm>
          <a:prstGeom prst="rect">
            <a:avLst/>
          </a:prstGeom>
        </p:spPr>
        <p:txBody>
          <a:bodyPr vert="horz" lIns="295232" tIns="147616" rIns="295232" bIns="147616" rtlCol="0" anchor="ctr"/>
          <a:lstStyle>
            <a:lvl1pPr algn="r">
              <a:defRPr sz="3600" b="1">
                <a:solidFill>
                  <a:schemeClr val="tx1">
                    <a:lumMod val="50000"/>
                    <a:lumOff val="50000"/>
                  </a:schemeClr>
                </a:solidFill>
              </a:defRPr>
            </a:lvl1pPr>
          </a:lstStyle>
          <a:p>
            <a:fld id="{CD18CB5A-6947-405F-A94A-52FF85729738}" type="datetimeFigureOut">
              <a:rPr kumimoji="1" lang="ja-JP" altLang="en-US" smtClean="0"/>
              <a:t>2014/12/17</a:t>
            </a:fld>
            <a:endParaRPr kumimoji="1" lang="ja-JP" altLang="en-US"/>
          </a:p>
        </p:txBody>
      </p:sp>
      <p:sp>
        <p:nvSpPr>
          <p:cNvPr id="5" name="Footer Placeholder 4"/>
          <p:cNvSpPr>
            <a:spLocks noGrp="1"/>
          </p:cNvSpPr>
          <p:nvPr>
            <p:ph type="ftr" sz="quarter" idx="3"/>
          </p:nvPr>
        </p:nvSpPr>
        <p:spPr>
          <a:xfrm>
            <a:off x="1069339" y="27251980"/>
            <a:ext cx="7841829" cy="1612128"/>
          </a:xfrm>
          <a:prstGeom prst="rect">
            <a:avLst/>
          </a:prstGeom>
        </p:spPr>
        <p:txBody>
          <a:bodyPr vert="horz" lIns="295232" tIns="147616" rIns="295232" bIns="147616" rtlCol="0" anchor="ctr"/>
          <a:lstStyle>
            <a:lvl1pPr algn="l">
              <a:defRPr sz="3600" b="1">
                <a:solidFill>
                  <a:schemeClr val="tx1">
                    <a:lumMod val="50000"/>
                    <a:lumOff val="50000"/>
                  </a:schemeClr>
                </a:solidFill>
              </a:defRPr>
            </a:lvl1pPr>
          </a:lstStyle>
          <a:p>
            <a:endParaRPr kumimoji="1" lang="ja-JP" altLang="en-US"/>
          </a:p>
        </p:txBody>
      </p:sp>
      <p:sp>
        <p:nvSpPr>
          <p:cNvPr id="6" name="Slide Number Placeholder 5"/>
          <p:cNvSpPr>
            <a:spLocks noGrp="1"/>
          </p:cNvSpPr>
          <p:nvPr>
            <p:ph type="sldNum" sz="quarter" idx="4"/>
          </p:nvPr>
        </p:nvSpPr>
        <p:spPr>
          <a:xfrm>
            <a:off x="8911167" y="27251980"/>
            <a:ext cx="4277360" cy="1612128"/>
          </a:xfrm>
          <a:prstGeom prst="rect">
            <a:avLst/>
          </a:prstGeom>
        </p:spPr>
        <p:txBody>
          <a:bodyPr vert="horz" lIns="295232" tIns="147616" rIns="295232" bIns="147616" rtlCol="0" anchor="ctr"/>
          <a:lstStyle>
            <a:lvl1pPr algn="ctr">
              <a:defRPr sz="3900" b="1">
                <a:solidFill>
                  <a:schemeClr val="tx1">
                    <a:lumMod val="50000"/>
                    <a:lumOff val="50000"/>
                  </a:schemeClr>
                </a:solidFill>
              </a:defRPr>
            </a:lvl1pPr>
          </a:lstStyle>
          <a:p>
            <a:fld id="{B8FB692E-29AC-4FC2-ACCA-CA334E189FAF}"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par>
    </p:tnLst>
  </p:timing>
  <p:txStyles>
    <p:titleStyle>
      <a:lvl1pPr marL="1033313" indent="-1033313" algn="r" defTabSz="2952323" rtl="0" eaLnBrk="1" latinLnBrk="0" hangingPunct="1">
        <a:spcBef>
          <a:spcPct val="0"/>
        </a:spcBef>
        <a:buClr>
          <a:schemeClr val="accent6">
            <a:lumMod val="75000"/>
          </a:schemeClr>
        </a:buClr>
        <a:buSzPct val="128000"/>
        <a:buFont typeface="Georgia" pitchFamily="18" charset="0"/>
        <a:buChar char="*"/>
        <a:defRPr kumimoji="1" sz="149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738081" indent="-590465" algn="l" defTabSz="2952323" rtl="0" eaLnBrk="1" latinLnBrk="0" hangingPunct="1">
        <a:spcBef>
          <a:spcPct val="20000"/>
        </a:spcBef>
        <a:spcAft>
          <a:spcPts val="969"/>
        </a:spcAft>
        <a:buClr>
          <a:schemeClr val="accent6">
            <a:lumMod val="75000"/>
          </a:schemeClr>
        </a:buClr>
        <a:buSzPct val="130000"/>
        <a:buFont typeface="Georgia" pitchFamily="18" charset="0"/>
        <a:buChar char="*"/>
        <a:defRPr kumimoji="1" sz="7100" kern="1200">
          <a:solidFill>
            <a:schemeClr val="tx1">
              <a:lumMod val="75000"/>
              <a:lumOff val="25000"/>
            </a:schemeClr>
          </a:solidFill>
          <a:latin typeface="+mn-lt"/>
          <a:ea typeface="+mn-ea"/>
          <a:cs typeface="+mn-cs"/>
        </a:defRPr>
      </a:lvl1pPr>
      <a:lvl2pPr marL="1771394" indent="-590465" algn="l" defTabSz="2952323" rtl="0" eaLnBrk="1" latinLnBrk="0" hangingPunct="1">
        <a:spcBef>
          <a:spcPct val="20000"/>
        </a:spcBef>
        <a:spcAft>
          <a:spcPts val="969"/>
        </a:spcAft>
        <a:buClr>
          <a:schemeClr val="accent6">
            <a:lumMod val="75000"/>
          </a:schemeClr>
        </a:buClr>
        <a:buSzPct val="130000"/>
        <a:buFont typeface="Georgia" pitchFamily="18" charset="0"/>
        <a:buChar char="*"/>
        <a:defRPr kumimoji="1" sz="6500" kern="1200">
          <a:solidFill>
            <a:schemeClr val="tx1">
              <a:lumMod val="75000"/>
              <a:lumOff val="25000"/>
            </a:schemeClr>
          </a:solidFill>
          <a:latin typeface="+mn-lt"/>
          <a:ea typeface="+mn-ea"/>
          <a:cs typeface="+mn-cs"/>
        </a:defRPr>
      </a:lvl2pPr>
      <a:lvl3pPr marL="2657091" indent="-590465" algn="l" defTabSz="2952323" rtl="0" eaLnBrk="1" latinLnBrk="0" hangingPunct="1">
        <a:spcBef>
          <a:spcPct val="20000"/>
        </a:spcBef>
        <a:spcAft>
          <a:spcPts val="969"/>
        </a:spcAft>
        <a:buClr>
          <a:schemeClr val="accent6">
            <a:lumMod val="75000"/>
          </a:schemeClr>
        </a:buClr>
        <a:buSzPct val="130000"/>
        <a:buFont typeface="Georgia" pitchFamily="18" charset="0"/>
        <a:buChar char="*"/>
        <a:defRPr kumimoji="1" sz="5800" kern="1200">
          <a:solidFill>
            <a:schemeClr val="tx1">
              <a:lumMod val="75000"/>
              <a:lumOff val="25000"/>
            </a:schemeClr>
          </a:solidFill>
          <a:latin typeface="+mn-lt"/>
          <a:ea typeface="+mn-ea"/>
          <a:cs typeface="+mn-cs"/>
        </a:defRPr>
      </a:lvl3pPr>
      <a:lvl4pPr marL="3542788" indent="-590465" algn="l" defTabSz="2952323" rtl="0" eaLnBrk="1" latinLnBrk="0" hangingPunct="1">
        <a:spcBef>
          <a:spcPct val="20000"/>
        </a:spcBef>
        <a:spcAft>
          <a:spcPts val="969"/>
        </a:spcAft>
        <a:buClr>
          <a:schemeClr val="accent6">
            <a:lumMod val="75000"/>
          </a:schemeClr>
        </a:buClr>
        <a:buSzPct val="130000"/>
        <a:buFont typeface="Georgia" pitchFamily="18" charset="0"/>
        <a:buChar char="*"/>
        <a:defRPr kumimoji="1" sz="5200" kern="1200">
          <a:solidFill>
            <a:schemeClr val="tx1">
              <a:lumMod val="75000"/>
              <a:lumOff val="25000"/>
            </a:schemeClr>
          </a:solidFill>
          <a:latin typeface="+mn-lt"/>
          <a:ea typeface="+mn-ea"/>
          <a:cs typeface="+mn-cs"/>
        </a:defRPr>
      </a:lvl4pPr>
      <a:lvl5pPr marL="4487531" indent="-590465" algn="l" defTabSz="2952323" rtl="0" eaLnBrk="1" latinLnBrk="0" hangingPunct="1">
        <a:spcBef>
          <a:spcPct val="20000"/>
        </a:spcBef>
        <a:spcAft>
          <a:spcPts val="969"/>
        </a:spcAft>
        <a:buClr>
          <a:schemeClr val="accent6">
            <a:lumMod val="75000"/>
          </a:schemeClr>
        </a:buClr>
        <a:buSzPct val="130000"/>
        <a:buFont typeface="Georgia" pitchFamily="18" charset="0"/>
        <a:buChar char="*"/>
        <a:defRPr kumimoji="1" sz="4500" kern="1200">
          <a:solidFill>
            <a:schemeClr val="tx1">
              <a:lumMod val="75000"/>
              <a:lumOff val="25000"/>
            </a:schemeClr>
          </a:solidFill>
          <a:latin typeface="+mn-lt"/>
          <a:ea typeface="+mn-ea"/>
          <a:cs typeface="+mn-cs"/>
        </a:defRPr>
      </a:lvl5pPr>
      <a:lvl6pPr marL="5373228" indent="-590465" algn="l" defTabSz="2952323" rtl="0" eaLnBrk="1" latinLnBrk="0" hangingPunct="1">
        <a:spcBef>
          <a:spcPct val="20000"/>
        </a:spcBef>
        <a:spcAft>
          <a:spcPts val="969"/>
        </a:spcAft>
        <a:buClr>
          <a:schemeClr val="accent6">
            <a:lumMod val="75000"/>
          </a:schemeClr>
        </a:buClr>
        <a:buSzPct val="130000"/>
        <a:buFont typeface="Georgia" pitchFamily="18" charset="0"/>
        <a:buChar char="*"/>
        <a:defRPr kumimoji="1" sz="4500" kern="1200">
          <a:solidFill>
            <a:schemeClr val="tx1">
              <a:lumMod val="75000"/>
              <a:lumOff val="25000"/>
            </a:schemeClr>
          </a:solidFill>
          <a:latin typeface="+mn-lt"/>
          <a:ea typeface="+mn-ea"/>
          <a:cs typeface="+mn-cs"/>
        </a:defRPr>
      </a:lvl6pPr>
      <a:lvl7pPr marL="6347495" indent="-590465" algn="l" defTabSz="2952323" rtl="0" eaLnBrk="1" latinLnBrk="0" hangingPunct="1">
        <a:spcBef>
          <a:spcPct val="20000"/>
        </a:spcBef>
        <a:spcAft>
          <a:spcPts val="969"/>
        </a:spcAft>
        <a:buClr>
          <a:schemeClr val="accent6">
            <a:lumMod val="75000"/>
          </a:schemeClr>
        </a:buClr>
        <a:buSzPct val="130000"/>
        <a:buFont typeface="Georgia" pitchFamily="18" charset="0"/>
        <a:buChar char="*"/>
        <a:defRPr kumimoji="1" sz="4500" kern="1200">
          <a:solidFill>
            <a:schemeClr val="tx1">
              <a:lumMod val="75000"/>
              <a:lumOff val="25000"/>
            </a:schemeClr>
          </a:solidFill>
          <a:latin typeface="+mn-lt"/>
          <a:ea typeface="+mn-ea"/>
          <a:cs typeface="+mn-cs"/>
        </a:defRPr>
      </a:lvl7pPr>
      <a:lvl8pPr marL="7380808" indent="-590465" algn="l" defTabSz="2952323" rtl="0" eaLnBrk="1" latinLnBrk="0" hangingPunct="1">
        <a:spcBef>
          <a:spcPct val="20000"/>
        </a:spcBef>
        <a:spcAft>
          <a:spcPts val="969"/>
        </a:spcAft>
        <a:buClr>
          <a:schemeClr val="accent6">
            <a:lumMod val="75000"/>
          </a:schemeClr>
        </a:buClr>
        <a:buSzPct val="130000"/>
        <a:buFont typeface="Georgia" pitchFamily="18" charset="0"/>
        <a:buChar char="*"/>
        <a:defRPr kumimoji="1" sz="4500" kern="1200">
          <a:solidFill>
            <a:schemeClr val="tx1">
              <a:lumMod val="75000"/>
              <a:lumOff val="25000"/>
            </a:schemeClr>
          </a:solidFill>
          <a:latin typeface="+mn-lt"/>
          <a:ea typeface="+mn-ea"/>
          <a:cs typeface="+mn-cs"/>
        </a:defRPr>
      </a:lvl8pPr>
      <a:lvl9pPr marL="8355075" indent="-590465" algn="l" defTabSz="2952323" rtl="0" eaLnBrk="1" latinLnBrk="0" hangingPunct="1">
        <a:spcBef>
          <a:spcPct val="20000"/>
        </a:spcBef>
        <a:spcAft>
          <a:spcPts val="969"/>
        </a:spcAft>
        <a:buClr>
          <a:schemeClr val="accent6">
            <a:lumMod val="75000"/>
          </a:schemeClr>
        </a:buClr>
        <a:buSzPct val="130000"/>
        <a:buFont typeface="Georgia" pitchFamily="18" charset="0"/>
        <a:buChar char="*"/>
        <a:defRPr kumimoji="1" sz="4500" kern="1200">
          <a:solidFill>
            <a:schemeClr val="tx1">
              <a:lumMod val="75000"/>
              <a:lumOff val="25000"/>
            </a:schemeClr>
          </a:solidFill>
          <a:latin typeface="+mn-lt"/>
          <a:ea typeface="+mn-ea"/>
          <a:cs typeface="+mn-cs"/>
        </a:defRPr>
      </a:lvl9pPr>
    </p:bodyStyle>
    <p:otherStyle>
      <a:defPPr>
        <a:defRPr lang="en-US"/>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180232" y="2929585"/>
            <a:ext cx="20906812" cy="740092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上矢印 10"/>
          <p:cNvSpPr/>
          <p:nvPr/>
        </p:nvSpPr>
        <p:spPr>
          <a:xfrm rot="5400000">
            <a:off x="8678886" y="8290155"/>
            <a:ext cx="668211" cy="968759"/>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kumimoji="1" lang="ja-JP" altLang="en-US"/>
          </a:p>
        </p:txBody>
      </p:sp>
      <p:sp>
        <p:nvSpPr>
          <p:cNvPr id="3" name="テキスト ボックス 2"/>
          <p:cNvSpPr txBox="1"/>
          <p:nvPr/>
        </p:nvSpPr>
        <p:spPr>
          <a:xfrm>
            <a:off x="0" y="276976"/>
            <a:ext cx="21386800" cy="1313778"/>
          </a:xfrm>
          <a:prstGeom prst="rect">
            <a:avLst/>
          </a:prstGeom>
          <a:noFill/>
        </p:spPr>
        <p:txBody>
          <a:bodyPr wrap="square" lIns="295232" tIns="147616" rIns="295232" bIns="147616" rtlCol="0">
            <a:spAutoFit/>
          </a:bodyPr>
          <a:lstStyle/>
          <a:p>
            <a:pPr algn="ctr"/>
            <a:r>
              <a:rPr lang="en-US" altLang="ja-JP" sz="6600" kern="0" dirty="0" smtClean="0">
                <a:solidFill>
                  <a:srgbClr val="975C1E"/>
                </a:solidFill>
                <a:effectLst>
                  <a:glow rad="101600">
                    <a:srgbClr val="FFE880">
                      <a:tint val="20000"/>
                      <a:alpha val="60000"/>
                    </a:srgbClr>
                  </a:glow>
                  <a:outerShdw blurRad="50800" dist="50800" dir="2700000" algn="tl" rotWithShape="0">
                    <a:srgbClr val="000000">
                      <a:alpha val="43137"/>
                    </a:srgbClr>
                  </a:outerShdw>
                </a:effectLst>
                <a:latin typeface="Bookman Old Style"/>
                <a:ea typeface="HG明朝E"/>
              </a:rPr>
              <a:t>Wikipedia</a:t>
            </a:r>
            <a:r>
              <a:rPr lang="ja-JP" altLang="en-US" sz="6600" kern="0" dirty="0" smtClean="0">
                <a:solidFill>
                  <a:srgbClr val="975C1E"/>
                </a:solidFill>
                <a:effectLst>
                  <a:glow rad="101600">
                    <a:srgbClr val="FFE880">
                      <a:tint val="20000"/>
                      <a:alpha val="60000"/>
                    </a:srgbClr>
                  </a:glow>
                  <a:outerShdw blurRad="50800" dist="50800" dir="2700000" algn="tl" rotWithShape="0">
                    <a:srgbClr val="000000">
                      <a:alpha val="43137"/>
                    </a:srgbClr>
                  </a:outerShdw>
                </a:effectLst>
                <a:latin typeface="Bookman Old Style"/>
                <a:ea typeface="HG明朝E"/>
              </a:rPr>
              <a:t>の履歴データ解析</a:t>
            </a:r>
            <a:endParaRPr lang="ja-JP" altLang="en-US" sz="6600" dirty="0"/>
          </a:p>
        </p:txBody>
      </p:sp>
      <p:sp>
        <p:nvSpPr>
          <p:cNvPr id="13" name="テキスト ボックス 12"/>
          <p:cNvSpPr txBox="1"/>
          <p:nvPr/>
        </p:nvSpPr>
        <p:spPr>
          <a:xfrm>
            <a:off x="0" y="1603907"/>
            <a:ext cx="21386800" cy="1129112"/>
          </a:xfrm>
          <a:prstGeom prst="rect">
            <a:avLst/>
          </a:prstGeom>
          <a:noFill/>
        </p:spPr>
        <p:txBody>
          <a:bodyPr wrap="square" lIns="295232" tIns="147616" rIns="295232" bIns="147616" rtlCol="0">
            <a:spAutoFit/>
          </a:bodyPr>
          <a:lstStyle/>
          <a:p>
            <a:pPr algn="ctr"/>
            <a:r>
              <a:rPr lang="en-US" altLang="ja-JP" sz="5400" b="1" dirty="0" smtClean="0">
                <a:latin typeface="+mn-ea"/>
              </a:rPr>
              <a:t>PM</a:t>
            </a:r>
            <a:r>
              <a:rPr lang="ja-JP" altLang="en-US" sz="5400" b="1" dirty="0" smtClean="0">
                <a:latin typeface="+mn-ea"/>
              </a:rPr>
              <a:t>コース</a:t>
            </a:r>
            <a:r>
              <a:rPr lang="ja-JP" altLang="en-US" sz="5400" b="1" dirty="0">
                <a:latin typeface="+mn-ea"/>
              </a:rPr>
              <a:t>　矢吹研究室　</a:t>
            </a:r>
            <a:r>
              <a:rPr lang="en-US" altLang="ja-JP" sz="5400" b="1" dirty="0">
                <a:latin typeface="+mn-ea"/>
              </a:rPr>
              <a:t>1242005</a:t>
            </a:r>
            <a:r>
              <a:rPr lang="ja-JP" altLang="en-US" sz="5400" b="1" dirty="0">
                <a:latin typeface="+mn-ea"/>
              </a:rPr>
              <a:t>　石井康之</a:t>
            </a:r>
          </a:p>
        </p:txBody>
      </p:sp>
      <p:sp>
        <p:nvSpPr>
          <p:cNvPr id="12" name="角丸四角形 11"/>
          <p:cNvSpPr/>
          <p:nvPr/>
        </p:nvSpPr>
        <p:spPr>
          <a:xfrm>
            <a:off x="505338" y="7633431"/>
            <a:ext cx="7506057" cy="228220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kumimoji="1" lang="en-US" altLang="ja-JP" sz="3600" dirty="0" smtClean="0">
                <a:solidFill>
                  <a:schemeClr val="tx1"/>
                </a:solidFill>
                <a:latin typeface="+mn-ea"/>
              </a:rPr>
              <a:t>Wikipedia</a:t>
            </a:r>
            <a:r>
              <a:rPr kumimoji="1" lang="ja-JP" altLang="en-US" sz="3600" dirty="0" smtClean="0">
                <a:solidFill>
                  <a:schemeClr val="tx1"/>
                </a:solidFill>
                <a:latin typeface="+mn-ea"/>
              </a:rPr>
              <a:t>の履歴データは</a:t>
            </a:r>
            <a:endParaRPr kumimoji="1" lang="en-US" altLang="ja-JP" sz="3600" dirty="0" smtClean="0">
              <a:solidFill>
                <a:schemeClr val="tx1"/>
              </a:solidFill>
              <a:latin typeface="+mn-ea"/>
            </a:endParaRPr>
          </a:p>
          <a:p>
            <a:pPr algn="ctr"/>
            <a:r>
              <a:rPr kumimoji="1" lang="ja-JP" altLang="en-US" sz="3600" dirty="0" smtClean="0">
                <a:solidFill>
                  <a:schemeClr val="tx1"/>
                </a:solidFill>
                <a:latin typeface="+mn-ea"/>
              </a:rPr>
              <a:t>個人で扱うのは困難なほど膨大</a:t>
            </a:r>
            <a:endParaRPr kumimoji="1" lang="en-US" altLang="ja-JP" sz="3600" dirty="0" smtClean="0">
              <a:solidFill>
                <a:schemeClr val="tx1"/>
              </a:solidFill>
              <a:latin typeface="+mn-ea"/>
            </a:endParaRPr>
          </a:p>
          <a:p>
            <a:pPr algn="ctr"/>
            <a:r>
              <a:rPr kumimoji="1" lang="ja-JP" altLang="en-US" sz="3600" dirty="0" smtClean="0">
                <a:solidFill>
                  <a:schemeClr val="tx1"/>
                </a:solidFill>
                <a:latin typeface="+mn-ea"/>
              </a:rPr>
              <a:t>（いわゆるビッグデータ）．</a:t>
            </a:r>
            <a:endParaRPr kumimoji="1" lang="ja-JP" altLang="en-US" sz="3600" dirty="0">
              <a:solidFill>
                <a:schemeClr val="tx1"/>
              </a:solidFill>
              <a:latin typeface="+mn-ea"/>
            </a:endParaRPr>
          </a:p>
        </p:txBody>
      </p:sp>
      <p:pic>
        <p:nvPicPr>
          <p:cNvPr id="15" name="図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34477" y="3203627"/>
            <a:ext cx="6159423" cy="5675601"/>
          </a:xfrm>
          <a:prstGeom prst="rect">
            <a:avLst/>
          </a:prstGeom>
        </p:spPr>
      </p:pic>
      <p:sp>
        <p:nvSpPr>
          <p:cNvPr id="22" name="角丸四角形 21"/>
          <p:cNvSpPr/>
          <p:nvPr/>
        </p:nvSpPr>
        <p:spPr>
          <a:xfrm>
            <a:off x="10014589" y="7741708"/>
            <a:ext cx="4031565" cy="19956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3600" dirty="0" smtClean="0">
                <a:solidFill>
                  <a:schemeClr val="tx1"/>
                </a:solidFill>
                <a:latin typeface="+mn-ea"/>
              </a:rPr>
              <a:t>ビッグデータの</a:t>
            </a:r>
            <a:endParaRPr lang="en-US" altLang="ja-JP" sz="3600" dirty="0" smtClean="0">
              <a:solidFill>
                <a:schemeClr val="tx1"/>
              </a:solidFill>
              <a:latin typeface="+mn-ea"/>
            </a:endParaRPr>
          </a:p>
          <a:p>
            <a:pPr algn="ctr"/>
            <a:r>
              <a:rPr lang="ja-JP" altLang="en-US" sz="3600" dirty="0" smtClean="0">
                <a:solidFill>
                  <a:schemeClr val="tx1"/>
                </a:solidFill>
                <a:latin typeface="+mn-ea"/>
              </a:rPr>
              <a:t>処理技術を</a:t>
            </a:r>
            <a:endParaRPr lang="en-US" altLang="ja-JP" sz="3600" dirty="0" smtClean="0">
              <a:solidFill>
                <a:schemeClr val="tx1"/>
              </a:solidFill>
              <a:latin typeface="+mn-ea"/>
            </a:endParaRPr>
          </a:p>
          <a:p>
            <a:pPr algn="ctr"/>
            <a:r>
              <a:rPr lang="ja-JP" altLang="en-US" sz="3600" dirty="0" smtClean="0">
                <a:solidFill>
                  <a:schemeClr val="tx1"/>
                </a:solidFill>
                <a:latin typeface="+mn-ea"/>
              </a:rPr>
              <a:t>身につける．</a:t>
            </a:r>
            <a:endParaRPr kumimoji="1" lang="ja-JP" altLang="en-US" sz="3600" dirty="0">
              <a:solidFill>
                <a:schemeClr val="tx1"/>
              </a:solidFill>
              <a:latin typeface="+mn-ea"/>
            </a:endParaRPr>
          </a:p>
        </p:txBody>
      </p:sp>
      <p:sp>
        <p:nvSpPr>
          <p:cNvPr id="28" name="正方形/長方形 27"/>
          <p:cNvSpPr/>
          <p:nvPr/>
        </p:nvSpPr>
        <p:spPr>
          <a:xfrm>
            <a:off x="493247" y="11756421"/>
            <a:ext cx="19273162" cy="13822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r>
              <a:rPr lang="en-US" altLang="ja-JP" sz="3600" dirty="0" smtClean="0">
                <a:solidFill>
                  <a:schemeClr val="tx1"/>
                </a:solidFill>
                <a:latin typeface="+mn-ea"/>
              </a:rPr>
              <a:t>Wikipedia</a:t>
            </a:r>
            <a:r>
              <a:rPr lang="ja-JP" altLang="en-US" sz="3600" dirty="0" smtClean="0">
                <a:solidFill>
                  <a:schemeClr val="tx1"/>
                </a:solidFill>
                <a:latin typeface="+mn-ea"/>
              </a:rPr>
              <a:t>の履歴データを扱えるようになるために，ビッグデータを解析できる技術を取得することを目指す．</a:t>
            </a:r>
            <a:endParaRPr lang="en-US" altLang="ja-JP" sz="3600" dirty="0" smtClean="0">
              <a:solidFill>
                <a:schemeClr val="tx1"/>
              </a:solidFill>
              <a:latin typeface="+mn-ea"/>
            </a:endParaRPr>
          </a:p>
        </p:txBody>
      </p:sp>
      <p:sp>
        <p:nvSpPr>
          <p:cNvPr id="29" name="ホームベース 28"/>
          <p:cNvSpPr/>
          <p:nvPr/>
        </p:nvSpPr>
        <p:spPr>
          <a:xfrm>
            <a:off x="457705" y="10784627"/>
            <a:ext cx="2158099" cy="755597"/>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4400" dirty="0" smtClean="0">
                <a:solidFill>
                  <a:schemeClr val="tx1"/>
                </a:solidFill>
              </a:rPr>
              <a:t>目的</a:t>
            </a:r>
            <a:endParaRPr lang="ja-JP" altLang="en-US" sz="4400" dirty="0">
              <a:solidFill>
                <a:schemeClr val="tx1"/>
              </a:solidFill>
            </a:endParaRPr>
          </a:p>
        </p:txBody>
      </p:sp>
      <p:sp>
        <p:nvSpPr>
          <p:cNvPr id="30" name="ホームベース 29"/>
          <p:cNvSpPr/>
          <p:nvPr/>
        </p:nvSpPr>
        <p:spPr>
          <a:xfrm>
            <a:off x="493247" y="3109271"/>
            <a:ext cx="2567306" cy="817737"/>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4400" dirty="0">
                <a:solidFill>
                  <a:schemeClr val="tx1"/>
                </a:solidFill>
              </a:rPr>
              <a:t>背景</a:t>
            </a:r>
          </a:p>
        </p:txBody>
      </p:sp>
      <p:sp>
        <p:nvSpPr>
          <p:cNvPr id="32" name="ホームベース 31"/>
          <p:cNvSpPr/>
          <p:nvPr/>
        </p:nvSpPr>
        <p:spPr>
          <a:xfrm>
            <a:off x="354653" y="18189745"/>
            <a:ext cx="3698113" cy="687221"/>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4400" dirty="0" smtClean="0">
                <a:solidFill>
                  <a:schemeClr val="tx1"/>
                </a:solidFill>
              </a:rPr>
              <a:t>研究</a:t>
            </a:r>
            <a:r>
              <a:rPr lang="ja-JP" altLang="en-US" sz="4400" dirty="0">
                <a:solidFill>
                  <a:schemeClr val="tx1"/>
                </a:solidFill>
              </a:rPr>
              <a:t>方法</a:t>
            </a:r>
          </a:p>
        </p:txBody>
      </p:sp>
      <p:sp>
        <p:nvSpPr>
          <p:cNvPr id="43" name="ホームベース 42"/>
          <p:cNvSpPr/>
          <p:nvPr/>
        </p:nvSpPr>
        <p:spPr>
          <a:xfrm>
            <a:off x="13267775" y="18268118"/>
            <a:ext cx="4979111" cy="759310"/>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4400" dirty="0">
                <a:solidFill>
                  <a:schemeClr val="tx1"/>
                </a:solidFill>
              </a:rPr>
              <a:t>現在</a:t>
            </a:r>
            <a:r>
              <a:rPr lang="ja-JP" altLang="en-US" sz="4400" dirty="0" smtClean="0">
                <a:solidFill>
                  <a:schemeClr val="tx1"/>
                </a:solidFill>
              </a:rPr>
              <a:t>の進捗状況</a:t>
            </a:r>
            <a:endParaRPr lang="ja-JP" altLang="en-US" sz="4400" dirty="0">
              <a:solidFill>
                <a:schemeClr val="tx1"/>
              </a:solidFill>
            </a:endParaRPr>
          </a:p>
        </p:txBody>
      </p:sp>
      <p:sp>
        <p:nvSpPr>
          <p:cNvPr id="44" name="正方形/長方形 43"/>
          <p:cNvSpPr/>
          <p:nvPr/>
        </p:nvSpPr>
        <p:spPr>
          <a:xfrm>
            <a:off x="13178628" y="19268720"/>
            <a:ext cx="7584598" cy="71195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pPr marL="857250" indent="-857250">
              <a:buFont typeface="Wingdings" panose="05000000000000000000" pitchFamily="2" charset="2"/>
              <a:buChar char="l"/>
            </a:pPr>
            <a:endParaRPr lang="en-US" altLang="ja-JP" sz="3600" dirty="0" smtClean="0">
              <a:solidFill>
                <a:schemeClr val="tx1"/>
              </a:solidFill>
              <a:latin typeface="+mn-ea"/>
            </a:endParaRPr>
          </a:p>
          <a:p>
            <a:pPr marL="857250" indent="-857250">
              <a:buFont typeface="Wingdings" panose="05000000000000000000" pitchFamily="2" charset="2"/>
              <a:buChar char="l"/>
            </a:pPr>
            <a:endParaRPr lang="en-US" altLang="ja-JP" sz="3600" dirty="0">
              <a:solidFill>
                <a:schemeClr val="tx1"/>
              </a:solidFill>
              <a:latin typeface="+mn-ea"/>
            </a:endParaRPr>
          </a:p>
          <a:p>
            <a:pPr marL="857250" indent="-857250">
              <a:buFont typeface="Wingdings" panose="05000000000000000000" pitchFamily="2" charset="2"/>
              <a:buChar char="l"/>
            </a:pPr>
            <a:endParaRPr lang="en-US" altLang="ja-JP" sz="3600" dirty="0" smtClean="0">
              <a:solidFill>
                <a:schemeClr val="tx1"/>
              </a:solidFill>
              <a:latin typeface="+mn-ea"/>
            </a:endParaRPr>
          </a:p>
          <a:p>
            <a:pPr marL="857250" indent="-857250">
              <a:buFont typeface="Wingdings" panose="05000000000000000000" pitchFamily="2" charset="2"/>
              <a:buChar char="l"/>
            </a:pPr>
            <a:endParaRPr lang="en-US" altLang="ja-JP" sz="3600" dirty="0">
              <a:solidFill>
                <a:schemeClr val="tx1"/>
              </a:solidFill>
              <a:latin typeface="+mn-ea"/>
            </a:endParaRPr>
          </a:p>
          <a:p>
            <a:pPr marL="857250" indent="-857250">
              <a:buFont typeface="Wingdings" panose="05000000000000000000" pitchFamily="2" charset="2"/>
              <a:buChar char="l"/>
            </a:pPr>
            <a:endParaRPr lang="en-US" altLang="ja-JP" sz="3600" dirty="0" smtClean="0">
              <a:solidFill>
                <a:schemeClr val="tx1"/>
              </a:solidFill>
              <a:latin typeface="+mn-ea"/>
            </a:endParaRPr>
          </a:p>
          <a:p>
            <a:pPr marL="857250" indent="-857250">
              <a:buFont typeface="Wingdings" panose="05000000000000000000" pitchFamily="2" charset="2"/>
              <a:buChar char="l"/>
            </a:pPr>
            <a:endParaRPr lang="en-US" altLang="ja-JP" sz="3600" dirty="0" smtClean="0">
              <a:solidFill>
                <a:schemeClr val="tx1"/>
              </a:solidFill>
              <a:latin typeface="+mn-ea"/>
            </a:endParaRPr>
          </a:p>
          <a:p>
            <a:endParaRPr lang="en-US" altLang="ja-JP" sz="3600" dirty="0" smtClean="0">
              <a:solidFill>
                <a:schemeClr val="tx1"/>
              </a:solidFill>
              <a:latin typeface="+mn-ea"/>
            </a:endParaRPr>
          </a:p>
          <a:p>
            <a:endParaRPr lang="en-US" altLang="ja-JP" sz="3600" dirty="0">
              <a:solidFill>
                <a:schemeClr val="tx1"/>
              </a:solidFill>
              <a:latin typeface="+mn-ea"/>
            </a:endParaRPr>
          </a:p>
          <a:p>
            <a:endParaRPr lang="en-US" altLang="ja-JP" sz="3600" dirty="0" smtClean="0">
              <a:solidFill>
                <a:schemeClr val="tx1"/>
              </a:solidFill>
              <a:latin typeface="+mn-ea"/>
            </a:endParaRPr>
          </a:p>
          <a:p>
            <a:endParaRPr lang="en-US" altLang="ja-JP" sz="3600" dirty="0">
              <a:solidFill>
                <a:schemeClr val="tx1"/>
              </a:solidFill>
              <a:latin typeface="+mn-ea"/>
            </a:endParaRPr>
          </a:p>
          <a:p>
            <a:r>
              <a:rPr lang="ja-JP" altLang="en-US" sz="3600" dirty="0" smtClean="0">
                <a:solidFill>
                  <a:schemeClr val="tx1"/>
                </a:solidFill>
                <a:latin typeface="+mn-ea"/>
              </a:rPr>
              <a:t>処理テストとして，差し戻しの</a:t>
            </a:r>
            <a:endParaRPr lang="en-US" altLang="ja-JP" sz="3600" dirty="0" smtClean="0">
              <a:solidFill>
                <a:schemeClr val="tx1"/>
              </a:solidFill>
              <a:latin typeface="+mn-ea"/>
            </a:endParaRPr>
          </a:p>
          <a:p>
            <a:r>
              <a:rPr lang="ja-JP" altLang="en-US" sz="3600" dirty="0" smtClean="0">
                <a:solidFill>
                  <a:schemeClr val="tx1"/>
                </a:solidFill>
                <a:latin typeface="+mn-ea"/>
              </a:rPr>
              <a:t>履歴データを取得した．</a:t>
            </a:r>
            <a:endParaRPr lang="en-US" altLang="ja-JP" sz="3600" dirty="0" smtClean="0">
              <a:solidFill>
                <a:schemeClr val="tx1"/>
              </a:solidFill>
              <a:latin typeface="+mn-ea"/>
            </a:endParaRPr>
          </a:p>
        </p:txBody>
      </p:sp>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28979" y="19893680"/>
            <a:ext cx="6483896" cy="4395490"/>
          </a:xfrm>
          <a:prstGeom prst="rect">
            <a:avLst/>
          </a:prstGeom>
          <a:ln>
            <a:solidFill>
              <a:schemeClr val="tx1">
                <a:lumMod val="50000"/>
                <a:lumOff val="50000"/>
              </a:schemeClr>
            </a:solidFill>
          </a:ln>
        </p:spPr>
      </p:pic>
      <p:sp>
        <p:nvSpPr>
          <p:cNvPr id="45" name="ホームベース 44"/>
          <p:cNvSpPr/>
          <p:nvPr/>
        </p:nvSpPr>
        <p:spPr>
          <a:xfrm>
            <a:off x="366813" y="27328170"/>
            <a:ext cx="3729264" cy="762712"/>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4400" dirty="0" smtClean="0">
                <a:solidFill>
                  <a:schemeClr val="tx1"/>
                </a:solidFill>
              </a:rPr>
              <a:t>今後の計画</a:t>
            </a:r>
            <a:endParaRPr lang="ja-JP" altLang="en-US" sz="4400" dirty="0">
              <a:solidFill>
                <a:schemeClr val="tx1"/>
              </a:solidFill>
            </a:endParaRPr>
          </a:p>
        </p:txBody>
      </p:sp>
      <p:sp>
        <p:nvSpPr>
          <p:cNvPr id="46" name="正方形/長方形 45"/>
          <p:cNvSpPr/>
          <p:nvPr/>
        </p:nvSpPr>
        <p:spPr>
          <a:xfrm>
            <a:off x="510735" y="28316371"/>
            <a:ext cx="20166510" cy="15037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r>
              <a:rPr lang="en-US" altLang="ja-JP" sz="3600" dirty="0" smtClean="0">
                <a:solidFill>
                  <a:schemeClr val="tx1"/>
                </a:solidFill>
                <a:latin typeface="+mn-ea"/>
              </a:rPr>
              <a:t>Wikipedia</a:t>
            </a:r>
            <a:r>
              <a:rPr lang="ja-JP" altLang="en-US" sz="3600" dirty="0" smtClean="0">
                <a:solidFill>
                  <a:schemeClr val="tx1"/>
                </a:solidFill>
                <a:latin typeface="+mn-ea"/>
              </a:rPr>
              <a:t>の全編集履歴データをダウンロードする．</a:t>
            </a:r>
            <a:endParaRPr lang="en-US" altLang="ja-JP" sz="3600" dirty="0" smtClean="0">
              <a:solidFill>
                <a:schemeClr val="tx1"/>
              </a:solidFill>
              <a:latin typeface="+mn-ea"/>
            </a:endParaRPr>
          </a:p>
          <a:p>
            <a:r>
              <a:rPr lang="ja-JP" altLang="en-US" sz="3600" dirty="0" smtClean="0">
                <a:solidFill>
                  <a:schemeClr val="tx1"/>
                </a:solidFill>
                <a:latin typeface="+mn-ea"/>
              </a:rPr>
              <a:t>引き続き</a:t>
            </a:r>
            <a:r>
              <a:rPr lang="en-US" altLang="ja-JP" sz="3600" dirty="0" smtClean="0">
                <a:solidFill>
                  <a:schemeClr val="tx1"/>
                </a:solidFill>
                <a:latin typeface="+mn-ea"/>
              </a:rPr>
              <a:t>BigQuery</a:t>
            </a:r>
            <a:r>
              <a:rPr lang="ja-JP" altLang="en-US" sz="3600" dirty="0">
                <a:solidFill>
                  <a:schemeClr val="tx1"/>
                </a:solidFill>
                <a:latin typeface="+mn-ea"/>
              </a:rPr>
              <a:t>，</a:t>
            </a:r>
            <a:r>
              <a:rPr lang="ja-JP" altLang="en-US" sz="3600" dirty="0" smtClean="0">
                <a:solidFill>
                  <a:schemeClr val="tx1"/>
                </a:solidFill>
                <a:latin typeface="+mn-ea"/>
              </a:rPr>
              <a:t>または</a:t>
            </a:r>
            <a:r>
              <a:rPr lang="en-US" altLang="ja-JP" sz="3600" dirty="0" smtClean="0">
                <a:solidFill>
                  <a:schemeClr val="tx1"/>
                </a:solidFill>
                <a:latin typeface="+mn-ea"/>
              </a:rPr>
              <a:t>API</a:t>
            </a:r>
            <a:r>
              <a:rPr lang="ja-JP" altLang="en-US" sz="3600" dirty="0" smtClean="0">
                <a:solidFill>
                  <a:schemeClr val="tx1"/>
                </a:solidFill>
                <a:latin typeface="+mn-ea"/>
              </a:rPr>
              <a:t>を用いて解析する．</a:t>
            </a:r>
            <a:endParaRPr lang="en-US" altLang="ja-JP" sz="3600" dirty="0" smtClean="0">
              <a:solidFill>
                <a:schemeClr val="tx1"/>
              </a:solidFill>
              <a:latin typeface="+mn-ea"/>
            </a:endParaRPr>
          </a:p>
        </p:txBody>
      </p:sp>
      <p:sp>
        <p:nvSpPr>
          <p:cNvPr id="23" name="ホームベース 22"/>
          <p:cNvSpPr/>
          <p:nvPr/>
        </p:nvSpPr>
        <p:spPr>
          <a:xfrm>
            <a:off x="354653" y="14115728"/>
            <a:ext cx="5022623" cy="816443"/>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en-US" altLang="ja-JP" sz="4400" dirty="0" smtClean="0">
                <a:solidFill>
                  <a:schemeClr val="tx1"/>
                </a:solidFill>
              </a:rPr>
              <a:t>PM</a:t>
            </a:r>
            <a:r>
              <a:rPr lang="ja-JP" altLang="en-US" sz="4400" dirty="0" smtClean="0">
                <a:solidFill>
                  <a:schemeClr val="tx1"/>
                </a:solidFill>
              </a:rPr>
              <a:t>との関連性</a:t>
            </a:r>
            <a:endParaRPr lang="ja-JP" altLang="en-US" sz="4400" dirty="0">
              <a:solidFill>
                <a:schemeClr val="tx1"/>
              </a:solidFill>
            </a:endParaRPr>
          </a:p>
        </p:txBody>
      </p:sp>
      <p:sp>
        <p:nvSpPr>
          <p:cNvPr id="25" name="角丸四角形 24"/>
          <p:cNvSpPr/>
          <p:nvPr/>
        </p:nvSpPr>
        <p:spPr>
          <a:xfrm>
            <a:off x="604234" y="4157666"/>
            <a:ext cx="12249406" cy="303886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r>
              <a:rPr kumimoji="1" lang="en-US" altLang="ja-JP" sz="3600" dirty="0" smtClean="0">
                <a:solidFill>
                  <a:schemeClr val="tx1"/>
                </a:solidFill>
                <a:latin typeface="+mn-ea"/>
              </a:rPr>
              <a:t>Wikipedia</a:t>
            </a:r>
            <a:r>
              <a:rPr kumimoji="1" lang="ja-JP" altLang="en-US" sz="3600" dirty="0" smtClean="0">
                <a:solidFill>
                  <a:schemeClr val="tx1"/>
                </a:solidFill>
                <a:latin typeface="+mn-ea"/>
              </a:rPr>
              <a:t>はオープンなプロジェクトにおける最も有名な成功事例の</a:t>
            </a:r>
            <a:r>
              <a:rPr kumimoji="1" lang="en-US" altLang="ja-JP" sz="3600" dirty="0" smtClean="0">
                <a:solidFill>
                  <a:schemeClr val="tx1"/>
                </a:solidFill>
                <a:latin typeface="+mn-ea"/>
              </a:rPr>
              <a:t>1</a:t>
            </a:r>
            <a:r>
              <a:rPr kumimoji="1" lang="ja-JP" altLang="en-US" sz="3600" dirty="0" smtClean="0">
                <a:solidFill>
                  <a:schemeClr val="tx1"/>
                </a:solidFill>
                <a:latin typeface="+mn-ea"/>
              </a:rPr>
              <a:t>つ．</a:t>
            </a:r>
            <a:endParaRPr kumimoji="1" lang="en-US" altLang="ja-JP" sz="3600" dirty="0" smtClean="0">
              <a:solidFill>
                <a:schemeClr val="tx1"/>
              </a:solidFill>
              <a:latin typeface="+mn-ea"/>
            </a:endParaRPr>
          </a:p>
          <a:p>
            <a:r>
              <a:rPr kumimoji="1" lang="ja-JP" altLang="en-US" sz="3600" dirty="0" smtClean="0">
                <a:solidFill>
                  <a:schemeClr val="tx1"/>
                </a:solidFill>
                <a:latin typeface="+mn-ea"/>
              </a:rPr>
              <a:t>調査することによりオープンなプロジェクトでのマネジメントについての知見が得られることが期待できる．</a:t>
            </a:r>
            <a:endParaRPr kumimoji="1" lang="ja-JP" altLang="en-US" sz="3600" dirty="0">
              <a:solidFill>
                <a:schemeClr val="tx1"/>
              </a:solidFill>
              <a:latin typeface="+mn-ea"/>
            </a:endParaRPr>
          </a:p>
        </p:txBody>
      </p:sp>
      <p:sp>
        <p:nvSpPr>
          <p:cNvPr id="4" name="正方形/長方形 3"/>
          <p:cNvSpPr/>
          <p:nvPr/>
        </p:nvSpPr>
        <p:spPr>
          <a:xfrm>
            <a:off x="180232" y="10594746"/>
            <a:ext cx="20906812" cy="292135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p:nvSpPr>
        <p:spPr>
          <a:xfrm>
            <a:off x="5902604" y="15630130"/>
            <a:ext cx="4191681" cy="1262942"/>
          </a:xfrm>
          <a:prstGeom prst="ellipse">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smtClean="0">
                <a:solidFill>
                  <a:schemeClr val="tx1"/>
                </a:solidFill>
                <a:latin typeface="+mn-ea"/>
              </a:rPr>
              <a:t>品質管理</a:t>
            </a:r>
            <a:endParaRPr lang="en-US" altLang="ja-JP" sz="3600" dirty="0" smtClean="0">
              <a:solidFill>
                <a:schemeClr val="tx1"/>
              </a:solidFill>
              <a:latin typeface="+mn-ea"/>
            </a:endParaRPr>
          </a:p>
          <a:p>
            <a:pPr algn="ctr"/>
            <a:r>
              <a:rPr lang="ja-JP" altLang="en-US" sz="3600" dirty="0" smtClean="0">
                <a:solidFill>
                  <a:schemeClr val="tx1"/>
                </a:solidFill>
                <a:latin typeface="+mn-ea"/>
              </a:rPr>
              <a:t>マネジメント</a:t>
            </a:r>
            <a:endParaRPr lang="en-US" altLang="ja-JP" sz="3600" dirty="0">
              <a:solidFill>
                <a:schemeClr val="tx1"/>
              </a:solidFill>
              <a:latin typeface="+mn-ea"/>
            </a:endParaRPr>
          </a:p>
        </p:txBody>
      </p:sp>
      <p:sp>
        <p:nvSpPr>
          <p:cNvPr id="35" name="円/楕円 34"/>
          <p:cNvSpPr/>
          <p:nvPr/>
        </p:nvSpPr>
        <p:spPr>
          <a:xfrm>
            <a:off x="16428773" y="15453541"/>
            <a:ext cx="4248472" cy="1455143"/>
          </a:xfrm>
          <a:prstGeom prst="ellipse">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smtClean="0">
                <a:solidFill>
                  <a:schemeClr val="tx1"/>
                </a:solidFill>
                <a:latin typeface="+mn-ea"/>
              </a:rPr>
              <a:t>人的</a:t>
            </a:r>
            <a:r>
              <a:rPr lang="ja-JP" altLang="en-US" sz="3600" dirty="0">
                <a:solidFill>
                  <a:schemeClr val="tx1"/>
                </a:solidFill>
                <a:latin typeface="+mn-ea"/>
              </a:rPr>
              <a:t>資源</a:t>
            </a:r>
            <a:endParaRPr lang="en-US" altLang="ja-JP" sz="3600" dirty="0" smtClean="0">
              <a:solidFill>
                <a:schemeClr val="tx1"/>
              </a:solidFill>
              <a:latin typeface="+mn-ea"/>
            </a:endParaRPr>
          </a:p>
          <a:p>
            <a:pPr algn="ctr"/>
            <a:r>
              <a:rPr lang="ja-JP" altLang="en-US" sz="3600" dirty="0" smtClean="0">
                <a:solidFill>
                  <a:schemeClr val="tx1"/>
                </a:solidFill>
                <a:latin typeface="+mn-ea"/>
              </a:rPr>
              <a:t>マネジメント</a:t>
            </a:r>
            <a:endParaRPr lang="en-US" altLang="ja-JP" sz="3600" dirty="0">
              <a:solidFill>
                <a:schemeClr val="tx1"/>
              </a:solidFill>
              <a:latin typeface="+mn-ea"/>
            </a:endParaRPr>
          </a:p>
        </p:txBody>
      </p:sp>
      <p:sp>
        <p:nvSpPr>
          <p:cNvPr id="37" name="角丸四角形 36"/>
          <p:cNvSpPr/>
          <p:nvPr/>
        </p:nvSpPr>
        <p:spPr>
          <a:xfrm>
            <a:off x="510735" y="15263772"/>
            <a:ext cx="4031565" cy="19956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r>
              <a:rPr lang="ja-JP" altLang="en-US" sz="3600" dirty="0" smtClean="0">
                <a:solidFill>
                  <a:schemeClr val="tx1"/>
                </a:solidFill>
                <a:latin typeface="+mn-ea"/>
              </a:rPr>
              <a:t>誰もが使用する</a:t>
            </a:r>
            <a:endParaRPr lang="en-US" altLang="ja-JP" sz="3600" dirty="0" smtClean="0">
              <a:solidFill>
                <a:schemeClr val="tx1"/>
              </a:solidFill>
              <a:latin typeface="+mn-ea"/>
            </a:endParaRPr>
          </a:p>
          <a:p>
            <a:r>
              <a:rPr lang="ja-JP" altLang="en-US" sz="3600" dirty="0" smtClean="0">
                <a:solidFill>
                  <a:schemeClr val="tx1"/>
                </a:solidFill>
                <a:latin typeface="+mn-ea"/>
              </a:rPr>
              <a:t>記事の質を保っている．</a:t>
            </a:r>
            <a:endParaRPr kumimoji="1" lang="ja-JP" altLang="en-US" sz="3600" dirty="0">
              <a:solidFill>
                <a:schemeClr val="tx1"/>
              </a:solidFill>
              <a:latin typeface="+mn-ea"/>
            </a:endParaRPr>
          </a:p>
        </p:txBody>
      </p:sp>
      <p:sp>
        <p:nvSpPr>
          <p:cNvPr id="39" name="正方形/長方形 38"/>
          <p:cNvSpPr/>
          <p:nvPr/>
        </p:nvSpPr>
        <p:spPr>
          <a:xfrm>
            <a:off x="189372" y="13844933"/>
            <a:ext cx="20897672" cy="374518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角丸四角形 39"/>
          <p:cNvSpPr/>
          <p:nvPr/>
        </p:nvSpPr>
        <p:spPr>
          <a:xfrm>
            <a:off x="10911843" y="15181143"/>
            <a:ext cx="4174046" cy="19956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r>
              <a:rPr lang="ja-JP" altLang="en-US" sz="3600" dirty="0" smtClean="0">
                <a:solidFill>
                  <a:schemeClr val="tx1"/>
                </a:solidFill>
                <a:latin typeface="+mn-ea"/>
              </a:rPr>
              <a:t>多くのボランティアにより成り立っている．</a:t>
            </a:r>
            <a:endParaRPr kumimoji="1" lang="ja-JP" altLang="en-US" sz="3600" dirty="0">
              <a:solidFill>
                <a:schemeClr val="tx1"/>
              </a:solidFill>
              <a:latin typeface="+mn-ea"/>
            </a:endParaRPr>
          </a:p>
        </p:txBody>
      </p:sp>
      <p:sp>
        <p:nvSpPr>
          <p:cNvPr id="41" name="上矢印 40"/>
          <p:cNvSpPr/>
          <p:nvPr/>
        </p:nvSpPr>
        <p:spPr>
          <a:xfrm rot="5400000">
            <a:off x="4897057" y="15777222"/>
            <a:ext cx="668211" cy="968759"/>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kumimoji="1" lang="ja-JP" altLang="en-US"/>
          </a:p>
        </p:txBody>
      </p:sp>
      <p:sp>
        <p:nvSpPr>
          <p:cNvPr id="42" name="上矢印 41"/>
          <p:cNvSpPr/>
          <p:nvPr/>
        </p:nvSpPr>
        <p:spPr>
          <a:xfrm rot="5400000">
            <a:off x="15415045" y="15731905"/>
            <a:ext cx="668211" cy="968759"/>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kumimoji="1" lang="ja-JP" altLang="en-US"/>
          </a:p>
        </p:txBody>
      </p:sp>
      <p:sp>
        <p:nvSpPr>
          <p:cNvPr id="47" name="正方形/長方形 46"/>
          <p:cNvSpPr/>
          <p:nvPr/>
        </p:nvSpPr>
        <p:spPr>
          <a:xfrm>
            <a:off x="12826629" y="17792154"/>
            <a:ext cx="8288596" cy="904765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180232" y="27104040"/>
            <a:ext cx="20881529" cy="294160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180232" y="17792155"/>
            <a:ext cx="12448045" cy="904765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角丸四角形 49"/>
          <p:cNvSpPr/>
          <p:nvPr/>
        </p:nvSpPr>
        <p:spPr>
          <a:xfrm>
            <a:off x="510735" y="19141201"/>
            <a:ext cx="11792554" cy="139814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r>
              <a:rPr lang="en-US" altLang="ja-JP" sz="3600" dirty="0" smtClean="0">
                <a:solidFill>
                  <a:schemeClr val="tx1"/>
                </a:solidFill>
                <a:latin typeface="+mn-ea"/>
              </a:rPr>
              <a:t>BigQuery</a:t>
            </a:r>
            <a:r>
              <a:rPr lang="ja-JP" altLang="en-US" sz="3600" dirty="0" smtClean="0">
                <a:solidFill>
                  <a:schemeClr val="tx1"/>
                </a:solidFill>
                <a:latin typeface="+mn-ea"/>
              </a:rPr>
              <a:t>（大量のデータに対して高速にクエリを実行可能な</a:t>
            </a:r>
            <a:r>
              <a:rPr lang="en-US" altLang="ja-JP" sz="3600" dirty="0" smtClean="0">
                <a:solidFill>
                  <a:schemeClr val="tx1"/>
                </a:solidFill>
                <a:latin typeface="+mn-ea"/>
              </a:rPr>
              <a:t>Google</a:t>
            </a:r>
            <a:r>
              <a:rPr lang="ja-JP" altLang="en-US" sz="3600" dirty="0" smtClean="0">
                <a:solidFill>
                  <a:schemeClr val="tx1"/>
                </a:solidFill>
                <a:latin typeface="+mn-ea"/>
              </a:rPr>
              <a:t>のサービス）</a:t>
            </a:r>
            <a:r>
              <a:rPr lang="ja-JP" altLang="en-US" sz="3600" smtClean="0">
                <a:solidFill>
                  <a:schemeClr val="tx1"/>
                </a:solidFill>
                <a:latin typeface="+mn-ea"/>
              </a:rPr>
              <a:t>を</a:t>
            </a:r>
            <a:r>
              <a:rPr lang="ja-JP" altLang="en-US" sz="3600" smtClean="0">
                <a:solidFill>
                  <a:schemeClr val="tx1"/>
                </a:solidFill>
                <a:latin typeface="+mn-ea"/>
              </a:rPr>
              <a:t>用い</a:t>
            </a:r>
            <a:r>
              <a:rPr lang="ja-JP" altLang="en-US" sz="3600">
                <a:solidFill>
                  <a:schemeClr val="tx1"/>
                </a:solidFill>
                <a:latin typeface="+mn-ea"/>
              </a:rPr>
              <a:t>る</a:t>
            </a:r>
            <a:r>
              <a:rPr lang="ja-JP" altLang="en-US" sz="3600" smtClean="0">
                <a:solidFill>
                  <a:schemeClr val="tx1"/>
                </a:solidFill>
                <a:latin typeface="+mn-ea"/>
              </a:rPr>
              <a:t>．</a:t>
            </a:r>
            <a:endParaRPr kumimoji="1" lang="ja-JP" altLang="en-US" sz="3600" dirty="0">
              <a:solidFill>
                <a:schemeClr val="tx1"/>
              </a:solidFill>
              <a:latin typeface="+mn-ea"/>
            </a:endParaRPr>
          </a:p>
        </p:txBody>
      </p:sp>
      <p:sp>
        <p:nvSpPr>
          <p:cNvPr id="51" name="角丸四角形 50"/>
          <p:cNvSpPr/>
          <p:nvPr/>
        </p:nvSpPr>
        <p:spPr>
          <a:xfrm>
            <a:off x="493247" y="21027334"/>
            <a:ext cx="6730664" cy="181687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r>
              <a:rPr kumimoji="1" lang="en-US" altLang="ja-JP" sz="3600" dirty="0" smtClean="0">
                <a:solidFill>
                  <a:schemeClr val="tx1"/>
                </a:solidFill>
                <a:latin typeface="+mn-ea"/>
              </a:rPr>
              <a:t>Wikipedia</a:t>
            </a:r>
            <a:r>
              <a:rPr kumimoji="1" lang="ja-JP" altLang="en-US" sz="3600" dirty="0" smtClean="0">
                <a:solidFill>
                  <a:schemeClr val="tx1"/>
                </a:solidFill>
                <a:latin typeface="+mn-ea"/>
              </a:rPr>
              <a:t>の作業履歴データを用いて調査をする．</a:t>
            </a:r>
            <a:endParaRPr kumimoji="1" lang="en-US" altLang="ja-JP" sz="3600" dirty="0" smtClean="0">
              <a:solidFill>
                <a:schemeClr val="tx1"/>
              </a:solidFill>
              <a:latin typeface="+mn-ea"/>
            </a:endParaRPr>
          </a:p>
        </p:txBody>
      </p:sp>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64932" y="21138971"/>
            <a:ext cx="4522324" cy="3777025"/>
          </a:xfrm>
          <a:prstGeom prst="rect">
            <a:avLst/>
          </a:prstGeom>
        </p:spPr>
      </p:pic>
      <p:sp>
        <p:nvSpPr>
          <p:cNvPr id="52" name="角丸四角形 51"/>
          <p:cNvSpPr/>
          <p:nvPr/>
        </p:nvSpPr>
        <p:spPr>
          <a:xfrm>
            <a:off x="7664932" y="24884161"/>
            <a:ext cx="4699315" cy="148894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r>
              <a:rPr lang="ja-JP" altLang="en-US" sz="3600" dirty="0" smtClean="0">
                <a:solidFill>
                  <a:schemeClr val="tx1"/>
                </a:solidFill>
                <a:latin typeface="+mn-ea"/>
              </a:rPr>
              <a:t>↑</a:t>
            </a:r>
            <a:r>
              <a:rPr lang="en-US" altLang="ja-JP" sz="3600" dirty="0" smtClean="0">
                <a:solidFill>
                  <a:schemeClr val="tx1"/>
                </a:solidFill>
                <a:latin typeface="+mn-ea"/>
              </a:rPr>
              <a:t>BigQuery</a:t>
            </a:r>
          </a:p>
          <a:p>
            <a:r>
              <a:rPr lang="ja-JP" altLang="en-US" sz="3600" dirty="0">
                <a:solidFill>
                  <a:schemeClr val="tx1"/>
                </a:solidFill>
                <a:latin typeface="+mn-ea"/>
              </a:rPr>
              <a:t>　</a:t>
            </a:r>
            <a:r>
              <a:rPr lang="ja-JP" altLang="en-US" sz="3600" dirty="0" smtClean="0">
                <a:solidFill>
                  <a:schemeClr val="tx1"/>
                </a:solidFill>
                <a:latin typeface="+mn-ea"/>
              </a:rPr>
              <a:t>のウェブページ</a:t>
            </a:r>
            <a:endParaRPr kumimoji="1" lang="ja-JP" altLang="en-US" sz="3600" dirty="0">
              <a:solidFill>
                <a:schemeClr val="tx1"/>
              </a:solidFill>
              <a:latin typeface="+mn-ea"/>
            </a:endParaRPr>
          </a:p>
        </p:txBody>
      </p:sp>
      <p:sp>
        <p:nvSpPr>
          <p:cNvPr id="53" name="角丸四角形 52"/>
          <p:cNvSpPr/>
          <p:nvPr/>
        </p:nvSpPr>
        <p:spPr>
          <a:xfrm>
            <a:off x="506307" y="23231910"/>
            <a:ext cx="6645826" cy="30407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r>
              <a:rPr lang="ja-JP" altLang="en-US" sz="3600" dirty="0">
                <a:solidFill>
                  <a:schemeClr val="tx1"/>
                </a:solidFill>
                <a:latin typeface="+mn-ea"/>
              </a:rPr>
              <a:t>ビッグデータを処理できる技術を取得できたかのテストとして，差し戻しの統計を取る．</a:t>
            </a:r>
          </a:p>
        </p:txBody>
      </p:sp>
      <p:sp>
        <p:nvSpPr>
          <p:cNvPr id="38" name="角丸四角形 37"/>
          <p:cNvSpPr/>
          <p:nvPr/>
        </p:nvSpPr>
        <p:spPr>
          <a:xfrm>
            <a:off x="15757330" y="8831652"/>
            <a:ext cx="4699315" cy="148894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r>
              <a:rPr lang="ja-JP" altLang="en-US" sz="3600" dirty="0" smtClean="0">
                <a:solidFill>
                  <a:schemeClr val="tx1"/>
                </a:solidFill>
                <a:latin typeface="+mn-ea"/>
              </a:rPr>
              <a:t>↑</a:t>
            </a:r>
            <a:r>
              <a:rPr lang="en-US" altLang="ja-JP" sz="3600" dirty="0" smtClean="0">
                <a:solidFill>
                  <a:schemeClr val="tx1"/>
                </a:solidFill>
                <a:latin typeface="+mn-ea"/>
              </a:rPr>
              <a:t>Wikipedia</a:t>
            </a:r>
          </a:p>
          <a:p>
            <a:r>
              <a:rPr lang="ja-JP" altLang="en-US" sz="3600" dirty="0">
                <a:solidFill>
                  <a:schemeClr val="tx1"/>
                </a:solidFill>
                <a:latin typeface="+mn-ea"/>
              </a:rPr>
              <a:t>　</a:t>
            </a:r>
            <a:r>
              <a:rPr lang="ja-JP" altLang="en-US" sz="3600" dirty="0" smtClean="0">
                <a:solidFill>
                  <a:schemeClr val="tx1"/>
                </a:solidFill>
                <a:latin typeface="+mn-ea"/>
              </a:rPr>
              <a:t>のウェブページ</a:t>
            </a:r>
            <a:endParaRPr kumimoji="1" lang="ja-JP" altLang="en-US" sz="3600" dirty="0">
              <a:solidFill>
                <a:schemeClr val="tx1"/>
              </a:solidFill>
              <a:latin typeface="+mn-ea"/>
            </a:endParaRPr>
          </a:p>
        </p:txBody>
      </p:sp>
    </p:spTree>
    <p:extLst>
      <p:ext uri="{BB962C8B-B14F-4D97-AF65-F5344CB8AC3E}">
        <p14:creationId xmlns:p14="http://schemas.microsoft.com/office/powerpoint/2010/main" val="264720320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AG" val="c5666b97-3eb7-4e95-a574-df83fa6f0c5b"/>
</p:tagLst>
</file>

<file path=ppt/theme/theme1.xml><?xml version="1.0" encoding="utf-8"?>
<a:theme xmlns:a="http://schemas.openxmlformats.org/drawingml/2006/main" name="スリップストリーム">
  <a:themeElements>
    <a:clrScheme name="スリップストリーム">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スリップストリーム">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スリップストリーム">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Slipstream</Template>
  <TotalTime>576</TotalTime>
  <Words>227</Words>
  <Application>Microsoft Office PowerPoint</Application>
  <PresentationFormat>ユーザー設定</PresentationFormat>
  <Paragraphs>46</Paragraphs>
  <Slides>1</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vt:i4>
      </vt:variant>
    </vt:vector>
  </HeadingPairs>
  <TitlesOfParts>
    <vt:vector size="10" baseType="lpstr">
      <vt:lpstr>HGｺﾞｼｯｸM</vt:lpstr>
      <vt:lpstr>HG明朝E</vt:lpstr>
      <vt:lpstr>ＭＳ Ｐゴシック</vt:lpstr>
      <vt:lpstr>Bookman Old Style</vt:lpstr>
      <vt:lpstr>Calibri</vt:lpstr>
      <vt:lpstr>Georgia</vt:lpstr>
      <vt:lpstr>Trebuchet MS</vt:lpstr>
      <vt:lpstr>Wingdings</vt:lpstr>
      <vt:lpstr>スリップストリーム</vt:lpstr>
      <vt:lpstr>PowerPoint プレゼンテーション</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shoma</dc:creator>
  <cp:lastModifiedBy>ishii</cp:lastModifiedBy>
  <cp:revision>81</cp:revision>
  <dcterms:created xsi:type="dcterms:W3CDTF">2012-09-17T17:26:59Z</dcterms:created>
  <dcterms:modified xsi:type="dcterms:W3CDTF">2014-12-17T11:31:02Z</dcterms:modified>
</cp:coreProperties>
</file>