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7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CE3F5-EFD4-4BA4-A084-F15E8394962A}" type="datetimeFigureOut">
              <a:rPr kumimoji="1" lang="ja-JP" altLang="en-US" smtClean="0"/>
              <a:t>2013/12/3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3E4D6-2806-4D28-BFD2-342FC091FD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5063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CE3F5-EFD4-4BA4-A084-F15E8394962A}" type="datetimeFigureOut">
              <a:rPr kumimoji="1" lang="ja-JP" altLang="en-US" smtClean="0"/>
              <a:t>2013/12/3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3E4D6-2806-4D28-BFD2-342FC091FD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124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CE3F5-EFD4-4BA4-A084-F15E8394962A}" type="datetimeFigureOut">
              <a:rPr kumimoji="1" lang="ja-JP" altLang="en-US" smtClean="0"/>
              <a:t>2013/12/3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3E4D6-2806-4D28-BFD2-342FC091FD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8322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CE3F5-EFD4-4BA4-A084-F15E8394962A}" type="datetimeFigureOut">
              <a:rPr kumimoji="1" lang="ja-JP" altLang="en-US" smtClean="0"/>
              <a:t>2013/12/3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3E4D6-2806-4D28-BFD2-342FC091FD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3308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CE3F5-EFD4-4BA4-A084-F15E8394962A}" type="datetimeFigureOut">
              <a:rPr kumimoji="1" lang="ja-JP" altLang="en-US" smtClean="0"/>
              <a:t>2013/12/3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3E4D6-2806-4D28-BFD2-342FC091FD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7428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CE3F5-EFD4-4BA4-A084-F15E8394962A}" type="datetimeFigureOut">
              <a:rPr kumimoji="1" lang="ja-JP" altLang="en-US" smtClean="0"/>
              <a:t>2013/12/3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3E4D6-2806-4D28-BFD2-342FC091FD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9773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CE3F5-EFD4-4BA4-A084-F15E8394962A}" type="datetimeFigureOut">
              <a:rPr kumimoji="1" lang="ja-JP" altLang="en-US" smtClean="0"/>
              <a:t>2013/12/3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3E4D6-2806-4D28-BFD2-342FC091FD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0164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CE3F5-EFD4-4BA4-A084-F15E8394962A}" type="datetimeFigureOut">
              <a:rPr kumimoji="1" lang="ja-JP" altLang="en-US" smtClean="0"/>
              <a:t>2013/12/3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3E4D6-2806-4D28-BFD2-342FC091FD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089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CE3F5-EFD4-4BA4-A084-F15E8394962A}" type="datetimeFigureOut">
              <a:rPr kumimoji="1" lang="ja-JP" altLang="en-US" smtClean="0"/>
              <a:t>2013/12/3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3E4D6-2806-4D28-BFD2-342FC091FD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8320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CE3F5-EFD4-4BA4-A084-F15E8394962A}" type="datetimeFigureOut">
              <a:rPr kumimoji="1" lang="ja-JP" altLang="en-US" smtClean="0"/>
              <a:t>2013/12/3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3E4D6-2806-4D28-BFD2-342FC091FD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0627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CE3F5-EFD4-4BA4-A084-F15E8394962A}" type="datetimeFigureOut">
              <a:rPr kumimoji="1" lang="ja-JP" altLang="en-US" smtClean="0"/>
              <a:t>2013/12/3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3E4D6-2806-4D28-BFD2-342FC091FD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0081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BCE3F5-EFD4-4BA4-A084-F15E8394962A}" type="datetimeFigureOut">
              <a:rPr kumimoji="1" lang="ja-JP" altLang="en-US" smtClean="0"/>
              <a:t>2013/12/3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B3E4D6-2806-4D28-BFD2-342FC091FD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8686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107504" y="5373216"/>
            <a:ext cx="1152128" cy="136815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角丸四角形 4"/>
          <p:cNvSpPr/>
          <p:nvPr/>
        </p:nvSpPr>
        <p:spPr>
          <a:xfrm>
            <a:off x="1331640" y="5373216"/>
            <a:ext cx="1152128" cy="1368152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角丸四角形 5"/>
          <p:cNvSpPr/>
          <p:nvPr/>
        </p:nvSpPr>
        <p:spPr>
          <a:xfrm>
            <a:off x="2555776" y="5373216"/>
            <a:ext cx="1152128" cy="136815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角丸四角形 6"/>
          <p:cNvSpPr/>
          <p:nvPr/>
        </p:nvSpPr>
        <p:spPr>
          <a:xfrm>
            <a:off x="3779912" y="5373216"/>
            <a:ext cx="1152128" cy="1368152"/>
          </a:xfrm>
          <a:prstGeom prst="round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角丸四角形 7"/>
          <p:cNvSpPr/>
          <p:nvPr/>
        </p:nvSpPr>
        <p:spPr>
          <a:xfrm>
            <a:off x="5004048" y="5373216"/>
            <a:ext cx="1152128" cy="1368152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79512" y="5445224"/>
            <a:ext cx="10081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 smtClean="0"/>
              <a:t>メンバ</a:t>
            </a:r>
            <a:r>
              <a:rPr lang="en-US" altLang="ja-JP" sz="1200" dirty="0" smtClean="0"/>
              <a:t>1</a:t>
            </a:r>
          </a:p>
          <a:p>
            <a:endParaRPr kumimoji="1" lang="en-US" altLang="ja-JP" sz="1200" dirty="0"/>
          </a:p>
          <a:p>
            <a:r>
              <a:rPr lang="ja-JP" altLang="en-US" sz="1200" dirty="0" smtClean="0"/>
              <a:t>マーク</a:t>
            </a:r>
            <a:endParaRPr lang="en-US" altLang="ja-JP" sz="1200" dirty="0" smtClean="0"/>
          </a:p>
          <a:p>
            <a:r>
              <a:rPr kumimoji="1" lang="ja-JP" altLang="en-US" sz="1200" dirty="0" smtClean="0"/>
              <a:t>能力</a:t>
            </a:r>
            <a:endParaRPr kumimoji="1" lang="en-US" altLang="ja-JP" sz="1200" dirty="0" smtClean="0"/>
          </a:p>
          <a:p>
            <a:r>
              <a:rPr kumimoji="1" lang="ja-JP" altLang="en-US" sz="1200" dirty="0" smtClean="0"/>
              <a:t>人件費</a:t>
            </a:r>
            <a:endParaRPr kumimoji="1" lang="en-US" altLang="ja-JP" sz="1200" dirty="0" smtClean="0"/>
          </a:p>
          <a:p>
            <a:r>
              <a:rPr lang="ja-JP" altLang="en-US" sz="1200" dirty="0"/>
              <a:t>状態</a:t>
            </a:r>
            <a:endParaRPr kumimoji="1" lang="ja-JP" altLang="en-US" sz="1200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403648" y="5445224"/>
            <a:ext cx="10081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 smtClean="0"/>
              <a:t>メンバ</a:t>
            </a:r>
            <a:r>
              <a:rPr lang="en-US" altLang="ja-JP" sz="1200" dirty="0" smtClean="0"/>
              <a:t>2</a:t>
            </a:r>
          </a:p>
          <a:p>
            <a:endParaRPr kumimoji="1" lang="en-US" altLang="ja-JP" sz="1200" dirty="0"/>
          </a:p>
          <a:p>
            <a:r>
              <a:rPr lang="ja-JP" altLang="en-US" sz="1200" dirty="0" smtClean="0"/>
              <a:t>マーク</a:t>
            </a:r>
            <a:endParaRPr lang="en-US" altLang="ja-JP" sz="1200" dirty="0" smtClean="0"/>
          </a:p>
          <a:p>
            <a:r>
              <a:rPr kumimoji="1" lang="ja-JP" altLang="en-US" sz="1200" dirty="0" smtClean="0"/>
              <a:t>能力</a:t>
            </a:r>
            <a:endParaRPr kumimoji="1" lang="en-US" altLang="ja-JP" sz="1200" dirty="0" smtClean="0"/>
          </a:p>
          <a:p>
            <a:r>
              <a:rPr kumimoji="1" lang="ja-JP" altLang="en-US" sz="1200" dirty="0" smtClean="0"/>
              <a:t>人件費</a:t>
            </a:r>
            <a:endParaRPr kumimoji="1" lang="en-US" altLang="ja-JP" sz="1200" dirty="0" smtClean="0"/>
          </a:p>
          <a:p>
            <a:r>
              <a:rPr lang="ja-JP" altLang="en-US" sz="1200" dirty="0"/>
              <a:t>状態</a:t>
            </a:r>
            <a:endParaRPr kumimoji="1" lang="ja-JP" altLang="en-US" sz="1200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627784" y="5457127"/>
            <a:ext cx="10081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 smtClean="0"/>
              <a:t>メンバ</a:t>
            </a:r>
            <a:r>
              <a:rPr lang="en-US" altLang="ja-JP" sz="1200" dirty="0" smtClean="0"/>
              <a:t>3</a:t>
            </a:r>
          </a:p>
          <a:p>
            <a:endParaRPr kumimoji="1" lang="en-US" altLang="ja-JP" sz="1200" dirty="0"/>
          </a:p>
          <a:p>
            <a:r>
              <a:rPr lang="ja-JP" altLang="en-US" sz="1200" dirty="0" smtClean="0"/>
              <a:t>マーク</a:t>
            </a:r>
            <a:endParaRPr lang="en-US" altLang="ja-JP" sz="1200" dirty="0" smtClean="0"/>
          </a:p>
          <a:p>
            <a:r>
              <a:rPr kumimoji="1" lang="ja-JP" altLang="en-US" sz="1200" dirty="0" smtClean="0"/>
              <a:t>能力</a:t>
            </a:r>
            <a:endParaRPr kumimoji="1" lang="en-US" altLang="ja-JP" sz="1200" dirty="0" smtClean="0"/>
          </a:p>
          <a:p>
            <a:r>
              <a:rPr kumimoji="1" lang="ja-JP" altLang="en-US" sz="1200" dirty="0" smtClean="0"/>
              <a:t>人件費</a:t>
            </a:r>
            <a:endParaRPr kumimoji="1" lang="en-US" altLang="ja-JP" sz="1200" dirty="0" smtClean="0"/>
          </a:p>
          <a:p>
            <a:r>
              <a:rPr lang="ja-JP" altLang="en-US" sz="1200" dirty="0"/>
              <a:t>状態</a:t>
            </a:r>
            <a:endParaRPr kumimoji="1" lang="ja-JP" altLang="en-US" sz="1200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3851920" y="5457127"/>
            <a:ext cx="10081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 smtClean="0"/>
              <a:t>メンバ</a:t>
            </a:r>
            <a:r>
              <a:rPr lang="en-US" altLang="ja-JP" sz="1200" dirty="0" smtClean="0"/>
              <a:t>4</a:t>
            </a:r>
          </a:p>
          <a:p>
            <a:endParaRPr kumimoji="1" lang="en-US" altLang="ja-JP" sz="1200" dirty="0"/>
          </a:p>
          <a:p>
            <a:r>
              <a:rPr lang="ja-JP" altLang="en-US" sz="1200" dirty="0" smtClean="0"/>
              <a:t>マーク</a:t>
            </a:r>
            <a:endParaRPr lang="en-US" altLang="ja-JP" sz="1200" dirty="0" smtClean="0"/>
          </a:p>
          <a:p>
            <a:r>
              <a:rPr kumimoji="1" lang="ja-JP" altLang="en-US" sz="1200" dirty="0" smtClean="0"/>
              <a:t>能力</a:t>
            </a:r>
            <a:endParaRPr kumimoji="1" lang="en-US" altLang="ja-JP" sz="1200" dirty="0" smtClean="0"/>
          </a:p>
          <a:p>
            <a:r>
              <a:rPr kumimoji="1" lang="ja-JP" altLang="en-US" sz="1200" dirty="0" smtClean="0"/>
              <a:t>人件費</a:t>
            </a:r>
            <a:endParaRPr kumimoji="1" lang="en-US" altLang="ja-JP" sz="1200" dirty="0" smtClean="0"/>
          </a:p>
          <a:p>
            <a:r>
              <a:rPr lang="ja-JP" altLang="en-US" sz="1200" dirty="0"/>
              <a:t>状態</a:t>
            </a:r>
            <a:endParaRPr kumimoji="1" lang="ja-JP" altLang="en-US" sz="1200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5076056" y="5457127"/>
            <a:ext cx="10081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 smtClean="0"/>
              <a:t>メンバ</a:t>
            </a:r>
            <a:r>
              <a:rPr lang="en-US" altLang="ja-JP" sz="1200" dirty="0" smtClean="0"/>
              <a:t>5</a:t>
            </a:r>
          </a:p>
          <a:p>
            <a:endParaRPr kumimoji="1" lang="en-US" altLang="ja-JP" sz="1200" dirty="0"/>
          </a:p>
          <a:p>
            <a:r>
              <a:rPr lang="ja-JP" altLang="en-US" sz="1200" dirty="0" smtClean="0"/>
              <a:t>マーク</a:t>
            </a:r>
            <a:endParaRPr lang="en-US" altLang="ja-JP" sz="1200" dirty="0" smtClean="0"/>
          </a:p>
          <a:p>
            <a:r>
              <a:rPr kumimoji="1" lang="ja-JP" altLang="en-US" sz="1200" dirty="0" smtClean="0"/>
              <a:t>能力</a:t>
            </a:r>
            <a:endParaRPr kumimoji="1" lang="en-US" altLang="ja-JP" sz="1200" dirty="0" smtClean="0"/>
          </a:p>
          <a:p>
            <a:r>
              <a:rPr kumimoji="1" lang="ja-JP" altLang="en-US" sz="1200" dirty="0" smtClean="0"/>
              <a:t>人件費</a:t>
            </a:r>
            <a:endParaRPr kumimoji="1" lang="en-US" altLang="ja-JP" sz="1200" dirty="0" smtClean="0"/>
          </a:p>
          <a:p>
            <a:r>
              <a:rPr lang="ja-JP" altLang="en-US" sz="1200" dirty="0"/>
              <a:t>状態</a:t>
            </a:r>
            <a:endParaRPr kumimoji="1" lang="ja-JP" altLang="en-US" sz="1200" dirty="0"/>
          </a:p>
        </p:txBody>
      </p:sp>
      <p:sp>
        <p:nvSpPr>
          <p:cNvPr id="14" name="正方形/長方形 13"/>
          <p:cNvSpPr/>
          <p:nvPr/>
        </p:nvSpPr>
        <p:spPr>
          <a:xfrm>
            <a:off x="179512" y="188640"/>
            <a:ext cx="5544616" cy="338437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円/楕円 14"/>
          <p:cNvSpPr/>
          <p:nvPr/>
        </p:nvSpPr>
        <p:spPr>
          <a:xfrm>
            <a:off x="388406" y="1542982"/>
            <a:ext cx="1598436" cy="147616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円/楕円 16"/>
          <p:cNvSpPr/>
          <p:nvPr/>
        </p:nvSpPr>
        <p:spPr>
          <a:xfrm>
            <a:off x="2152602" y="2024844"/>
            <a:ext cx="1598436" cy="147616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円/楕円 17"/>
          <p:cNvSpPr/>
          <p:nvPr/>
        </p:nvSpPr>
        <p:spPr>
          <a:xfrm>
            <a:off x="3887107" y="1542982"/>
            <a:ext cx="1598436" cy="147616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/楕円 18"/>
          <p:cNvSpPr/>
          <p:nvPr/>
        </p:nvSpPr>
        <p:spPr>
          <a:xfrm>
            <a:off x="2418910" y="522703"/>
            <a:ext cx="1044116" cy="10202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円/楕円 19"/>
          <p:cNvSpPr/>
          <p:nvPr/>
        </p:nvSpPr>
        <p:spPr>
          <a:xfrm>
            <a:off x="512120" y="2206008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円/楕円 20"/>
          <p:cNvSpPr/>
          <p:nvPr/>
        </p:nvSpPr>
        <p:spPr>
          <a:xfrm>
            <a:off x="1077332" y="2206008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円/楕円 21"/>
          <p:cNvSpPr/>
          <p:nvPr/>
        </p:nvSpPr>
        <p:spPr>
          <a:xfrm>
            <a:off x="1372504" y="2201072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円/楕円 22"/>
          <p:cNvSpPr/>
          <p:nvPr/>
        </p:nvSpPr>
        <p:spPr>
          <a:xfrm>
            <a:off x="1664248" y="2206008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円/楕円 23"/>
          <p:cNvSpPr/>
          <p:nvPr/>
        </p:nvSpPr>
        <p:spPr>
          <a:xfrm>
            <a:off x="796268" y="2206008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円/楕円 24"/>
          <p:cNvSpPr/>
          <p:nvPr/>
        </p:nvSpPr>
        <p:spPr>
          <a:xfrm>
            <a:off x="2267744" y="2641848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円/楕円 25"/>
          <p:cNvSpPr/>
          <p:nvPr/>
        </p:nvSpPr>
        <p:spPr>
          <a:xfrm>
            <a:off x="2832956" y="2641848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円/楕円 26"/>
          <p:cNvSpPr/>
          <p:nvPr/>
        </p:nvSpPr>
        <p:spPr>
          <a:xfrm>
            <a:off x="3128128" y="2636912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円/楕円 27"/>
          <p:cNvSpPr/>
          <p:nvPr/>
        </p:nvSpPr>
        <p:spPr>
          <a:xfrm>
            <a:off x="3419872" y="2641848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円/楕円 28"/>
          <p:cNvSpPr/>
          <p:nvPr/>
        </p:nvSpPr>
        <p:spPr>
          <a:xfrm>
            <a:off x="2551892" y="2641848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円/楕円 29"/>
          <p:cNvSpPr/>
          <p:nvPr/>
        </p:nvSpPr>
        <p:spPr>
          <a:xfrm>
            <a:off x="3995936" y="2209800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円/楕円 30"/>
          <p:cNvSpPr/>
          <p:nvPr/>
        </p:nvSpPr>
        <p:spPr>
          <a:xfrm>
            <a:off x="4561148" y="2209800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円/楕円 31"/>
          <p:cNvSpPr/>
          <p:nvPr/>
        </p:nvSpPr>
        <p:spPr>
          <a:xfrm>
            <a:off x="4856320" y="2204864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円/楕円 32"/>
          <p:cNvSpPr/>
          <p:nvPr/>
        </p:nvSpPr>
        <p:spPr>
          <a:xfrm>
            <a:off x="5148064" y="2209800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円/楕円 33"/>
          <p:cNvSpPr/>
          <p:nvPr/>
        </p:nvSpPr>
        <p:spPr>
          <a:xfrm>
            <a:off x="4280084" y="2209800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円/楕円 34"/>
          <p:cNvSpPr/>
          <p:nvPr/>
        </p:nvSpPr>
        <p:spPr>
          <a:xfrm>
            <a:off x="2832956" y="903402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円/楕円 35"/>
          <p:cNvSpPr/>
          <p:nvPr/>
        </p:nvSpPr>
        <p:spPr>
          <a:xfrm>
            <a:off x="2832956" y="579367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円/楕円 37"/>
          <p:cNvSpPr/>
          <p:nvPr/>
        </p:nvSpPr>
        <p:spPr>
          <a:xfrm>
            <a:off x="2843808" y="1227439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正方形/長方形 39"/>
          <p:cNvSpPr/>
          <p:nvPr/>
        </p:nvSpPr>
        <p:spPr>
          <a:xfrm>
            <a:off x="5917248" y="885922"/>
            <a:ext cx="3024336" cy="26870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EVM</a:t>
            </a:r>
            <a:endParaRPr kumimoji="1" lang="ja-JP" altLang="en-US" dirty="0"/>
          </a:p>
        </p:txBody>
      </p:sp>
      <p:sp>
        <p:nvSpPr>
          <p:cNvPr id="41" name="正方形/長方形 40"/>
          <p:cNvSpPr/>
          <p:nvPr/>
        </p:nvSpPr>
        <p:spPr>
          <a:xfrm>
            <a:off x="5917248" y="188640"/>
            <a:ext cx="3024336" cy="606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経過</a:t>
            </a:r>
            <a:r>
              <a:rPr lang="ja-JP" altLang="en-US" dirty="0"/>
              <a:t>ターン</a:t>
            </a:r>
            <a:endParaRPr kumimoji="1" lang="ja-JP" altLang="en-US" dirty="0"/>
          </a:p>
        </p:txBody>
      </p:sp>
      <p:sp>
        <p:nvSpPr>
          <p:cNvPr id="43" name="円/楕円 42"/>
          <p:cNvSpPr/>
          <p:nvPr/>
        </p:nvSpPr>
        <p:spPr>
          <a:xfrm>
            <a:off x="5917200" y="3811234"/>
            <a:ext cx="3024384" cy="62587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/>
              <a:t>都市解放</a:t>
            </a:r>
            <a:endParaRPr kumimoji="1" lang="ja-JP" altLang="en-US" sz="2800" dirty="0"/>
          </a:p>
        </p:txBody>
      </p:sp>
      <p:sp>
        <p:nvSpPr>
          <p:cNvPr id="44" name="円/楕円 43"/>
          <p:cNvSpPr/>
          <p:nvPr/>
        </p:nvSpPr>
        <p:spPr>
          <a:xfrm>
            <a:off x="5917200" y="4531314"/>
            <a:ext cx="3024384" cy="62587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/>
              <a:t>都市修復</a:t>
            </a:r>
            <a:endParaRPr kumimoji="1" lang="ja-JP" altLang="en-US" sz="2800" dirty="0"/>
          </a:p>
        </p:txBody>
      </p:sp>
      <p:sp>
        <p:nvSpPr>
          <p:cNvPr id="45" name="正方形/長方形 44"/>
          <p:cNvSpPr/>
          <p:nvPr/>
        </p:nvSpPr>
        <p:spPr>
          <a:xfrm>
            <a:off x="179512" y="3645024"/>
            <a:ext cx="5544616" cy="16561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メッセージボックス</a:t>
            </a:r>
            <a:endParaRPr kumimoji="1" lang="ja-JP" altLang="en-US" dirty="0"/>
          </a:p>
        </p:txBody>
      </p:sp>
      <p:sp>
        <p:nvSpPr>
          <p:cNvPr id="46" name="角丸四角形 45"/>
          <p:cNvSpPr/>
          <p:nvPr/>
        </p:nvSpPr>
        <p:spPr>
          <a:xfrm>
            <a:off x="6300192" y="5373216"/>
            <a:ext cx="2641392" cy="136815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意思決定</a:t>
            </a:r>
            <a:endParaRPr kumimoji="1" lang="en-US" altLang="ja-JP" dirty="0" smtClean="0"/>
          </a:p>
          <a:p>
            <a:pPr algn="ctr"/>
            <a:endParaRPr lang="en-US" altLang="ja-JP" dirty="0"/>
          </a:p>
          <a:p>
            <a:pPr algn="ctr"/>
            <a:r>
              <a:rPr kumimoji="1" lang="ja-JP" altLang="en-US" dirty="0" smtClean="0"/>
              <a:t>リスク対策</a:t>
            </a:r>
            <a:endParaRPr kumimoji="1" lang="en-US" altLang="ja-JP" dirty="0" smtClean="0"/>
          </a:p>
          <a:p>
            <a:pPr algn="ctr"/>
            <a:r>
              <a:rPr lang="ja-JP" altLang="en-US" dirty="0" smtClean="0"/>
              <a:t>人員追加</a:t>
            </a:r>
            <a:endParaRPr lang="en-US" altLang="ja-JP" dirty="0"/>
          </a:p>
          <a:p>
            <a:pPr algn="ctr"/>
            <a:r>
              <a:rPr kumimoji="1" lang="ja-JP" altLang="en-US" dirty="0" smtClean="0"/>
              <a:t>人員強化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4128572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46</Words>
  <Application>Microsoft Office PowerPoint</Application>
  <PresentationFormat>画面に合わせる (4:3)</PresentationFormat>
  <Paragraphs>40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PowerPoint プレゼンテーション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win</dc:creator>
  <cp:lastModifiedBy>win</cp:lastModifiedBy>
  <cp:revision>8</cp:revision>
  <dcterms:created xsi:type="dcterms:W3CDTF">2013-12-02T05:36:49Z</dcterms:created>
  <dcterms:modified xsi:type="dcterms:W3CDTF">2013-12-03T05:20:32Z</dcterms:modified>
</cp:coreProperties>
</file>